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1" r:id="rId5"/>
    <p:sldId id="260" r:id="rId6"/>
    <p:sldId id="262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50" d="100"/>
          <a:sy n="50" d="100"/>
        </p:scale>
        <p:origin x="-1074" y="-81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88569103-3031-4EFE-B888-9206B4BC5B25}" type="datetimeFigureOut">
              <a:rPr lang="en-US" smtClean="0"/>
              <a:pPr/>
              <a:t>10/4/2011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ACF17322-962F-4C24-888E-13E00988F1F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69103-3031-4EFE-B888-9206B4BC5B25}" type="datetimeFigureOut">
              <a:rPr lang="en-US" smtClean="0"/>
              <a:pPr/>
              <a:t>10/4/2011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17322-962F-4C24-888E-13E00988F1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69103-3031-4EFE-B888-9206B4BC5B25}" type="datetimeFigureOut">
              <a:rPr lang="en-US" smtClean="0"/>
              <a:pPr/>
              <a:t>10/4/2011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17322-962F-4C24-888E-13E00988F1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69103-3031-4EFE-B888-9206B4BC5B25}" type="datetimeFigureOut">
              <a:rPr lang="en-US" smtClean="0"/>
              <a:pPr/>
              <a:t>10/4/2011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17322-962F-4C24-888E-13E00988F1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69103-3031-4EFE-B888-9206B4BC5B25}" type="datetimeFigureOut">
              <a:rPr lang="en-US" smtClean="0"/>
              <a:pPr/>
              <a:t>10/4/2011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17322-962F-4C24-888E-13E00988F1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69103-3031-4EFE-B888-9206B4BC5B25}" type="datetimeFigureOut">
              <a:rPr lang="en-US" smtClean="0"/>
              <a:pPr/>
              <a:t>10/4/2011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17322-962F-4C24-888E-13E00988F1F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69103-3031-4EFE-B888-9206B4BC5B25}" type="datetimeFigureOut">
              <a:rPr lang="en-US" smtClean="0"/>
              <a:pPr/>
              <a:t>10/4/2011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17322-962F-4C24-888E-13E00988F1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69103-3031-4EFE-B888-9206B4BC5B25}" type="datetimeFigureOut">
              <a:rPr lang="en-US" smtClean="0"/>
              <a:pPr/>
              <a:t>10/4/2011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17322-962F-4C24-888E-13E00988F1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69103-3031-4EFE-B888-9206B4BC5B25}" type="datetimeFigureOut">
              <a:rPr lang="en-US" smtClean="0"/>
              <a:pPr/>
              <a:t>10/4/2011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17322-962F-4C24-888E-13E00988F1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69103-3031-4EFE-B888-9206B4BC5B25}" type="datetimeFigureOut">
              <a:rPr lang="en-US" smtClean="0"/>
              <a:pPr/>
              <a:t>10/4/2011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17322-962F-4C24-888E-13E00988F1F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69103-3031-4EFE-B888-9206B4BC5B25}" type="datetimeFigureOut">
              <a:rPr lang="en-US" smtClean="0"/>
              <a:pPr/>
              <a:t>10/4/2011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17322-962F-4C24-888E-13E00988F1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88569103-3031-4EFE-B888-9206B4BC5B25}" type="datetimeFigureOut">
              <a:rPr lang="en-US" smtClean="0"/>
              <a:pPr/>
              <a:t>10/4/2011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ACF17322-962F-4C24-888E-13E00988F1F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gif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9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12.jpeg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13.jpeg"/><Relationship Id="rId7" Type="http://schemas.openxmlformats.org/officeDocument/2006/relationships/image" Target="../media/image8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1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4.wav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3.wav"/><Relationship Id="rId5" Type="http://schemas.openxmlformats.org/officeDocument/2006/relationships/image" Target="../media/image20.png"/><Relationship Id="rId4" Type="http://schemas.openxmlformats.org/officeDocument/2006/relationships/image" Target="../media/image19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0"/>
            <a:ext cx="36576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762000" y="914399"/>
            <a:ext cx="320040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latin typeface="Batang" pitchFamily="18" charset="-127"/>
                <a:ea typeface="Batang" pitchFamily="18" charset="-127"/>
              </a:rPr>
              <a:t>PINALAS LEARNING CENTER, INC.</a:t>
            </a:r>
            <a:endParaRPr lang="en-US" sz="4400" b="1" dirty="0"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62000" y="4038600"/>
            <a:ext cx="3429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/>
              <a:t>    Ms. Sheryl Jane </a:t>
            </a:r>
            <a:r>
              <a:rPr lang="en-US" b="1" i="1" dirty="0" err="1" smtClean="0"/>
              <a:t>Pinalas</a:t>
            </a:r>
            <a:endParaRPr lang="en-US" b="1" i="1" dirty="0" smtClean="0"/>
          </a:p>
          <a:p>
            <a:r>
              <a:rPr lang="en-US" b="1" i="1" dirty="0"/>
              <a:t> </a:t>
            </a:r>
            <a:r>
              <a:rPr lang="en-US" b="1" i="1" dirty="0" smtClean="0"/>
              <a:t>       Grade 1, Room 01</a:t>
            </a:r>
          </a:p>
          <a:p>
            <a:r>
              <a:rPr lang="en-US" b="1" i="1" dirty="0" smtClean="0"/>
              <a:t>   June 2011 to March 2011</a:t>
            </a:r>
          </a:p>
          <a:p>
            <a:endParaRPr lang="en-US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05400" y="2286000"/>
            <a:ext cx="26670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2" name="Picture 2" descr="http://t3.gstatic.com/images?q=tbn:ANd9GcS05Uiw0fBqdTne3gra6iuZf1C9llMp1_fQPREPs_rRruSax6QklA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0"/>
            <a:ext cx="9144000" cy="6705600"/>
          </a:xfrm>
          <a:prstGeom prst="rect">
            <a:avLst/>
          </a:prstGeom>
          <a:noFill/>
        </p:spPr>
      </p:pic>
      <p:pic>
        <p:nvPicPr>
          <p:cNvPr id="6" name="Picture 9" descr="http://www.db18.com/d/welcome/welcome_047.gif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459930351"/>
      </p:ext>
    </p:extLst>
  </p:cSld>
  <p:clrMapOvr>
    <a:masterClrMapping/>
  </p:clrMapOvr>
  <p:transition spd="slow">
    <p:sndAc>
      <p:stSnd>
        <p:snd r:embed="rId2" name="drumroll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5" dur="5000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0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0" y="810490"/>
            <a:ext cx="5181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i="1" dirty="0" smtClean="0"/>
              <a:t>MATHEMATICS</a:t>
            </a:r>
            <a:endParaRPr lang="en-US" sz="5400" b="1" i="1" dirty="0"/>
          </a:p>
        </p:txBody>
      </p:sp>
      <p:sp>
        <p:nvSpPr>
          <p:cNvPr id="3" name="TextBox 2"/>
          <p:cNvSpPr txBox="1"/>
          <p:nvPr/>
        </p:nvSpPr>
        <p:spPr>
          <a:xfrm>
            <a:off x="838200" y="1752600"/>
            <a:ext cx="3886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/>
            <a:endParaRPr lang="en-US" dirty="0" smtClean="0"/>
          </a:p>
          <a:p>
            <a:pPr marL="285750" indent="-285750">
              <a:buFont typeface="Wingdings" pitchFamily="2" charset="2"/>
              <a:buChar char="q"/>
            </a:pP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00800" y="1752600"/>
            <a:ext cx="22098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609600" y="1752600"/>
          <a:ext cx="5791200" cy="45360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7800"/>
                <a:gridCol w="1447800"/>
                <a:gridCol w="1447800"/>
                <a:gridCol w="1447800"/>
              </a:tblGrid>
              <a:tr h="604084"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r>
                        <a:rPr lang="en-US" baseline="30000" dirty="0" smtClean="0"/>
                        <a:t>st</a:t>
                      </a:r>
                      <a:r>
                        <a:rPr lang="en-US" baseline="0" dirty="0" smtClean="0"/>
                        <a:t> Quarter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r>
                        <a:rPr lang="en-US" baseline="30000" dirty="0" smtClean="0"/>
                        <a:t>nd</a:t>
                      </a:r>
                      <a:r>
                        <a:rPr lang="en-US" dirty="0" smtClean="0"/>
                        <a:t> Quarter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r>
                        <a:rPr lang="en-US" baseline="30000" dirty="0" smtClean="0"/>
                        <a:t>rd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Quarter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r>
                        <a:rPr lang="en-US" sz="1800" b="1" kern="1200" baseline="300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th</a:t>
                      </a:r>
                      <a:r>
                        <a:rPr lang="en-US" sz="18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Quarter</a:t>
                      </a:r>
                      <a:endParaRPr lang="en-US" sz="18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891716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•Greater than and Less than</a:t>
                      </a:r>
                    </a:p>
                    <a:p>
                      <a:pPr marL="0" algn="l" defTabSz="914400" rtl="0" eaLnBrk="1" latinLnBrk="0" hangingPunct="1"/>
                      <a:endParaRPr lang="en-US" sz="14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• Odd and even numbers</a:t>
                      </a:r>
                    </a:p>
                    <a:p>
                      <a:pPr marL="0" algn="l" defTabSz="914400" rtl="0" eaLnBrk="1" latinLnBrk="0" hangingPunct="1"/>
                      <a:endParaRPr lang="en-US" sz="14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l" defTabSz="914400" rtl="0" eaLnBrk="1" latinLnBrk="0" hangingPunct="1"/>
                      <a:r>
                        <a:rPr lang="en-US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• Sorting numbers</a:t>
                      </a:r>
                    </a:p>
                    <a:p>
                      <a:pPr marL="0" algn="l" defTabSz="914400" rtl="0" eaLnBrk="1" latinLnBrk="0" hangingPunct="1"/>
                      <a:endParaRPr lang="en-US" sz="14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l" defTabSz="914400" rtl="0" eaLnBrk="1" latinLnBrk="0" hangingPunct="1"/>
                      <a:r>
                        <a:rPr lang="en-US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•Ordinal Positions</a:t>
                      </a:r>
                    </a:p>
                    <a:p>
                      <a:pPr marL="0" algn="l" defTabSz="914400" rtl="0" eaLnBrk="1" latinLnBrk="0" hangingPunct="1"/>
                      <a:endParaRPr lang="en-US" sz="14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l" defTabSz="914400" rtl="0" eaLnBrk="1" latinLnBrk="0" hangingPunct="1"/>
                      <a:r>
                        <a:rPr lang="en-US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• Size/volume relationship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• The symbols –, +, ÷, x</a:t>
                      </a:r>
                    </a:p>
                    <a:p>
                      <a:endParaRPr lang="en-US" sz="14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• Using </a:t>
                      </a:r>
                      <a:r>
                        <a:rPr lang="en-US" sz="14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manipulatives</a:t>
                      </a:r>
                      <a:r>
                        <a:rPr lang="en-US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to explore </a:t>
                      </a:r>
                    </a:p>
                    <a:p>
                      <a:r>
                        <a:rPr lang="en-US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the four</a:t>
                      </a:r>
                    </a:p>
                    <a:p>
                      <a:r>
                        <a:rPr lang="en-US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processes</a:t>
                      </a:r>
                    </a:p>
                    <a:p>
                      <a:endParaRPr lang="en-US" sz="14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• Numbers</a:t>
                      </a:r>
                    </a:p>
                    <a:p>
                      <a:r>
                        <a:rPr lang="en-US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0–80</a:t>
                      </a:r>
                      <a:endParaRPr lang="en-US" sz="1400" dirty="0" smtClean="0"/>
                    </a:p>
                    <a:p>
                      <a:pPr marL="0" algn="l" defTabSz="914400" rtl="0" eaLnBrk="1" latinLnBrk="0" hangingPunct="1"/>
                      <a:endParaRPr lang="en-US" sz="14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• Horizontal format for equations</a:t>
                      </a:r>
                    </a:p>
                    <a:p>
                      <a:pPr marL="0" algn="l" defTabSz="914400" rtl="0" eaLnBrk="1" latinLnBrk="0" hangingPunct="1"/>
                      <a:endParaRPr lang="en-US" sz="14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l" defTabSz="914400" rtl="0" eaLnBrk="1" latinLnBrk="0" hangingPunct="1"/>
                      <a:r>
                        <a:rPr lang="en-US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• Counting by twos, fives, and tens</a:t>
                      </a:r>
                    </a:p>
                    <a:p>
                      <a:pPr marL="0" algn="l" defTabSz="914400" rtl="0" eaLnBrk="1" latinLnBrk="0" hangingPunct="1"/>
                      <a:endParaRPr lang="en-US" sz="14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l" defTabSz="914400" rtl="0" eaLnBrk="1" latinLnBrk="0" hangingPunct="1"/>
                      <a:r>
                        <a:rPr lang="en-US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• Ordinal numbers</a:t>
                      </a:r>
                    </a:p>
                    <a:p>
                      <a:endParaRPr lang="en-US" sz="14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• Length and height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• Vertical format for equations</a:t>
                      </a:r>
                    </a:p>
                    <a:p>
                      <a:pPr marL="0" algn="l" defTabSz="914400" rtl="0" eaLnBrk="1" latinLnBrk="0" hangingPunct="1"/>
                      <a:endParaRPr lang="en-US" sz="14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l" defTabSz="914400" rtl="0" eaLnBrk="1" latinLnBrk="0" hangingPunct="1"/>
                      <a:r>
                        <a:rPr lang="en-US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• Length, weight, and size</a:t>
                      </a:r>
                    </a:p>
                    <a:p>
                      <a:pPr marL="0" algn="l" defTabSz="914400" rtl="0" eaLnBrk="1" latinLnBrk="0" hangingPunct="1"/>
                      <a:endParaRPr lang="en-US" sz="14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l" defTabSz="914400" rtl="0" eaLnBrk="1" latinLnBrk="0" hangingPunct="1"/>
                      <a:r>
                        <a:rPr lang="en-US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• Patterns and sequences</a:t>
                      </a:r>
                    </a:p>
                    <a:p>
                      <a:pPr marL="0" algn="l" defTabSz="914400" rtl="0" eaLnBrk="1" latinLnBrk="0" hangingPunct="1"/>
                      <a:endParaRPr lang="en-US" sz="14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l" defTabSz="914400" rtl="0" eaLnBrk="1" latinLnBrk="0" hangingPunct="1"/>
                      <a:r>
                        <a:rPr lang="en-US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• Counting and sorting money</a:t>
                      </a:r>
                    </a:p>
                    <a:p>
                      <a:pPr marL="0" algn="l" defTabSz="914400" rtl="0" eaLnBrk="1" latinLnBrk="0" hangingPunct="1"/>
                      <a:endParaRPr lang="en-US" sz="14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l" defTabSz="914400" rtl="0" eaLnBrk="1" latinLnBrk="0" hangingPunct="1"/>
                      <a:r>
                        <a:rPr lang="en-US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• Geometric forms</a:t>
                      </a:r>
                    </a:p>
                    <a:p>
                      <a:pPr marL="0" algn="l" defTabSz="914400" rtl="0" eaLnBrk="1" latinLnBrk="0" hangingPunct="1"/>
                      <a:endParaRPr lang="en-US" sz="14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4098" name="Picture 2" descr="http://t3.gstatic.com/images?q=tbn:ANd9GcQSmpqwDo8ru3lx9Yx3GjmbEpK3dVbt8ddbs8-2tJ2xkMxclY7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629400" y="3810000"/>
            <a:ext cx="1752600" cy="2438400"/>
          </a:xfrm>
          <a:prstGeom prst="rect">
            <a:avLst/>
          </a:prstGeom>
          <a:noFill/>
        </p:spPr>
      </p:pic>
      <p:pic>
        <p:nvPicPr>
          <p:cNvPr id="4102" name="Picture 6" descr="http://t2.gstatic.com/images?q=tbn:ANd9GcR44XPowJb1BW6eziqpPexXanvEJQGKnS6isQi6iAwa3MvIUI1W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28600" y="0"/>
            <a:ext cx="8458200" cy="6858000"/>
          </a:xfrm>
          <a:prstGeom prst="rect">
            <a:avLst/>
          </a:prstGeom>
          <a:noFill/>
        </p:spPr>
      </p:pic>
      <p:pic>
        <p:nvPicPr>
          <p:cNvPr id="4100" name="Picture 4" descr="http://us.123rf.com/400wm/400/400/phaitoon/phaitoon1105/phaitoon110500028/9514453-man-hand-opening-door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0"/>
            <a:ext cx="9144000" cy="663892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735996175"/>
      </p:ext>
    </p:extLst>
  </p:cSld>
  <p:clrMapOvr>
    <a:masterClrMapping/>
  </p:clrMapOvr>
  <p:transition spd="slow">
    <p:sndAc>
      <p:stSnd>
        <p:snd r:embed="rId2" name="push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0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0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3" dur="2000" fill="hold"/>
                                        <p:tgtEl>
                                          <p:spTgt spid="410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7" dur="20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3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048000" y="685800"/>
            <a:ext cx="3200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i="1" dirty="0" smtClean="0"/>
              <a:t>ENGLISH</a:t>
            </a:r>
            <a:endParaRPr lang="en-US" sz="5400" b="1" i="1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00800" y="3429000"/>
            <a:ext cx="22098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324600" y="1600200"/>
            <a:ext cx="24384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533400" y="1905000"/>
          <a:ext cx="5791200" cy="4343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7800"/>
                <a:gridCol w="1447800"/>
                <a:gridCol w="1447800"/>
                <a:gridCol w="1447800"/>
              </a:tblGrid>
              <a:tr h="583607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</a:t>
                      </a:r>
                      <a:r>
                        <a:rPr lang="en-US" sz="1400" baseline="30000" dirty="0" smtClean="0"/>
                        <a:t>st</a:t>
                      </a:r>
                      <a:r>
                        <a:rPr lang="en-US" sz="1400" baseline="0" dirty="0" smtClean="0"/>
                        <a:t> Quarter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r>
                        <a:rPr lang="en-US" baseline="30000" dirty="0" smtClean="0"/>
                        <a:t>nd</a:t>
                      </a:r>
                      <a:r>
                        <a:rPr lang="en-US" dirty="0" smtClean="0"/>
                        <a:t> Quarter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r>
                        <a:rPr lang="en-US" baseline="30000" dirty="0" smtClean="0"/>
                        <a:t>rd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Quarter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r>
                        <a:rPr lang="en-US" sz="1800" b="1" kern="1200" baseline="300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th</a:t>
                      </a:r>
                      <a:r>
                        <a:rPr lang="en-US" sz="18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Quarter</a:t>
                      </a:r>
                      <a:endParaRPr lang="en-US" sz="18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59793">
                <a:tc>
                  <a:txBody>
                    <a:bodyPr/>
                    <a:lstStyle/>
                    <a:p>
                      <a:r>
                        <a:rPr lang="en-US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•The Alphabet</a:t>
                      </a:r>
                    </a:p>
                    <a:p>
                      <a:endParaRPr lang="en-US" sz="14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• Letter sounds and shapes</a:t>
                      </a:r>
                    </a:p>
                    <a:p>
                      <a:endParaRPr lang="en-US" sz="14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• Stories, poetry, and songs</a:t>
                      </a:r>
                    </a:p>
                    <a:p>
                      <a:endParaRPr lang="en-US" sz="14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• Family history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• Word families</a:t>
                      </a:r>
                    </a:p>
                    <a:p>
                      <a:endParaRPr lang="en-US" sz="14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• Printing words</a:t>
                      </a:r>
                    </a:p>
                    <a:p>
                      <a:endParaRPr lang="en-US" sz="14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• Phonics</a:t>
                      </a:r>
                    </a:p>
                    <a:p>
                      <a:endParaRPr lang="en-US" sz="14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• Fairy tales</a:t>
                      </a:r>
                    </a:p>
                    <a:p>
                      <a:endParaRPr lang="en-US" sz="14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• Form drawing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• Printing words</a:t>
                      </a:r>
                    </a:p>
                    <a:p>
                      <a:pPr marL="0" algn="l" defTabSz="914400" rtl="0" eaLnBrk="1" latinLnBrk="0" hangingPunct="1"/>
                      <a:endParaRPr lang="en-US" sz="14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l" defTabSz="914400" rtl="0" eaLnBrk="1" latinLnBrk="0" hangingPunct="1"/>
                      <a:r>
                        <a:rPr lang="en-US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•Independent reading</a:t>
                      </a:r>
                    </a:p>
                    <a:p>
                      <a:pPr marL="0" algn="l" defTabSz="914400" rtl="0" eaLnBrk="1" latinLnBrk="0" hangingPunct="1"/>
                      <a:endParaRPr lang="en-US" sz="14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l" defTabSz="914400" rtl="0" eaLnBrk="1" latinLnBrk="0" hangingPunct="1"/>
                      <a:r>
                        <a:rPr lang="en-US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• Writing out sentences</a:t>
                      </a:r>
                    </a:p>
                    <a:p>
                      <a:pPr marL="0" algn="l" defTabSz="914400" rtl="0" eaLnBrk="1" latinLnBrk="0" hangingPunct="1"/>
                      <a:endParaRPr lang="en-US" sz="14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l" defTabSz="914400" rtl="0" eaLnBrk="1" latinLnBrk="0" hangingPunct="1"/>
                      <a:r>
                        <a:rPr lang="en-US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• Consonant blends</a:t>
                      </a:r>
                    </a:p>
                    <a:p>
                      <a:pPr marL="0" algn="l" defTabSz="914400" rtl="0" eaLnBrk="1" latinLnBrk="0" hangingPunct="1"/>
                      <a:endParaRPr lang="en-US" sz="14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l" defTabSz="914400" rtl="0" eaLnBrk="1" latinLnBrk="0" hangingPunct="1"/>
                      <a:r>
                        <a:rPr lang="en-US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• Word games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•Independent reading</a:t>
                      </a:r>
                    </a:p>
                    <a:p>
                      <a:endParaRPr lang="en-US" sz="14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• Writing and reading own writing</a:t>
                      </a:r>
                    </a:p>
                    <a:p>
                      <a:endParaRPr lang="en-US" sz="14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• Consonant blends and word families</a:t>
                      </a:r>
                    </a:p>
                    <a:p>
                      <a:endParaRPr lang="en-US" sz="14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• Poetry</a:t>
                      </a:r>
                    </a:p>
                    <a:p>
                      <a:endParaRPr lang="en-US" sz="14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• Fables and other classic stories</a:t>
                      </a: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" name="Picture 2" descr="http://t3.gstatic.com/images?q=tbn:ANd9GcS9_DxW8ZjyQeeEimyTz1j2CzI5yhei5nVleJktZXqJjt8pRsCy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7200" y="381000"/>
            <a:ext cx="2219325" cy="1562101"/>
          </a:xfrm>
          <a:prstGeom prst="rect">
            <a:avLst/>
          </a:prstGeom>
          <a:noFill/>
        </p:spPr>
      </p:pic>
      <p:pic>
        <p:nvPicPr>
          <p:cNvPr id="8" name="Picture 6" descr="http://t2.gstatic.com/images?q=tbn:ANd9GcR44XPowJb1BW6eziqpPexXanvEJQGKnS6isQi6iAwa3MvIUI1W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0"/>
            <a:ext cx="8458200" cy="6858000"/>
          </a:xfrm>
          <a:prstGeom prst="rect">
            <a:avLst/>
          </a:prstGeom>
          <a:noFill/>
        </p:spPr>
      </p:pic>
      <p:pic>
        <p:nvPicPr>
          <p:cNvPr id="9" name="Picture 4" descr="http://us.123rf.com/400wm/400/400/phaitoon/phaitoon1105/phaitoon110500028/9514453-man-hand-opening-door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0" y="0"/>
            <a:ext cx="9144000" cy="663892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204352012"/>
      </p:ext>
    </p:extLst>
  </p:cSld>
  <p:clrMapOvr>
    <a:masterClrMapping/>
  </p:clrMapOvr>
  <p:transition spd="slow">
    <p:sndAc>
      <p:stSnd>
        <p:snd r:embed="rId2" name="push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3" dur="2000" fill="hold"/>
                                        <p:tgtEl>
                                          <p:spTgt spid="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95600" y="609600"/>
            <a:ext cx="3276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i="1" dirty="0" smtClean="0"/>
              <a:t>Science</a:t>
            </a:r>
            <a:endParaRPr lang="en-US" sz="5400" b="1" i="1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533400" y="1676400"/>
          <a:ext cx="5791200" cy="4343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7800"/>
                <a:gridCol w="1447800"/>
                <a:gridCol w="1447800"/>
                <a:gridCol w="1447800"/>
              </a:tblGrid>
              <a:tr h="583607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</a:t>
                      </a:r>
                      <a:r>
                        <a:rPr lang="en-US" sz="1400" baseline="30000" dirty="0" smtClean="0"/>
                        <a:t>st</a:t>
                      </a:r>
                      <a:r>
                        <a:rPr lang="en-US" sz="1400" baseline="0" dirty="0" smtClean="0"/>
                        <a:t> Quarter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r>
                        <a:rPr lang="en-US" baseline="30000" dirty="0" smtClean="0"/>
                        <a:t>nd</a:t>
                      </a:r>
                      <a:r>
                        <a:rPr lang="en-US" dirty="0" smtClean="0"/>
                        <a:t> Quarter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r>
                        <a:rPr lang="en-US" baseline="30000" dirty="0" smtClean="0"/>
                        <a:t>rd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Quarter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r>
                        <a:rPr lang="en-US" sz="1800" b="1" kern="1200" baseline="300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th</a:t>
                      </a:r>
                      <a:r>
                        <a:rPr lang="en-US" sz="18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Quarter</a:t>
                      </a:r>
                      <a:endParaRPr lang="en-US" sz="18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59793">
                <a:tc>
                  <a:txBody>
                    <a:bodyPr/>
                    <a:lstStyle/>
                    <a:p>
                      <a:pPr algn="ctr"/>
                      <a:r>
                        <a:rPr lang="en-US" sz="14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Zoology</a:t>
                      </a:r>
                    </a:p>
                    <a:p>
                      <a:endParaRPr lang="en-US" sz="14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• Animal characteristics</a:t>
                      </a:r>
                    </a:p>
                    <a:p>
                      <a:endParaRPr lang="en-US" sz="14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• Life of bees</a:t>
                      </a:r>
                    </a:p>
                    <a:p>
                      <a:endParaRPr lang="en-US" sz="14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• Animal homes and habitats</a:t>
                      </a:r>
                    </a:p>
                    <a:p>
                      <a:endParaRPr lang="en-US" sz="14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• Vertebrates and invertebrates</a:t>
                      </a:r>
                    </a:p>
                    <a:p>
                      <a:endParaRPr lang="en-US" sz="14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• Animal tracks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Botany</a:t>
                      </a:r>
                    </a:p>
                    <a:p>
                      <a:endParaRPr lang="en-US" sz="14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• </a:t>
                      </a:r>
                      <a:r>
                        <a:rPr lang="en-US" sz="1400" dirty="0" smtClean="0"/>
                        <a:t>Plant parts and its basic functions</a:t>
                      </a:r>
                    </a:p>
                    <a:p>
                      <a:endParaRPr lang="en-US" sz="14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• </a:t>
                      </a:r>
                      <a:r>
                        <a:rPr lang="en-US" sz="1400" dirty="0" smtClean="0"/>
                        <a:t>Parts of the Tree</a:t>
                      </a:r>
                    </a:p>
                    <a:p>
                      <a:endParaRPr lang="en-US" sz="14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• </a:t>
                      </a:r>
                      <a:r>
                        <a:rPr lang="en-US" sz="1400" dirty="0" smtClean="0"/>
                        <a:t>Parts of the Flower</a:t>
                      </a:r>
                    </a:p>
                    <a:p>
                      <a:pPr marL="0" algn="l" defTabSz="914400" rtl="0" eaLnBrk="1" latinLnBrk="0" hangingPunct="1"/>
                      <a:endParaRPr lang="en-US" sz="14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l" defTabSz="914400" rtl="0" eaLnBrk="1" latinLnBrk="0" hangingPunct="1"/>
                      <a:r>
                        <a:rPr lang="en-US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• Seeds and sprouts</a:t>
                      </a:r>
                      <a:endParaRPr lang="en-US" sz="1400" b="1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Anatomy</a:t>
                      </a:r>
                    </a:p>
                    <a:p>
                      <a:pPr marL="0" algn="l" defTabSz="914400" rtl="0" eaLnBrk="1" latinLnBrk="0" hangingPunct="1"/>
                      <a:endParaRPr lang="en-US" sz="14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l" defTabSz="914400" rtl="0" eaLnBrk="1" latinLnBrk="0" hangingPunct="1"/>
                      <a:r>
                        <a:rPr lang="en-US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• Parts of the Human Body</a:t>
                      </a:r>
                    </a:p>
                    <a:p>
                      <a:pPr marL="0" algn="l" defTabSz="914400" rtl="0" eaLnBrk="1" latinLnBrk="0" hangingPunct="1"/>
                      <a:endParaRPr lang="en-US" sz="14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l" defTabSz="914400" rtl="0" eaLnBrk="1" latinLnBrk="0" hangingPunct="1"/>
                      <a:r>
                        <a:rPr lang="en-US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• The five senses</a:t>
                      </a:r>
                    </a:p>
                    <a:p>
                      <a:pPr marL="0" algn="l" defTabSz="914400" rtl="0" eaLnBrk="1" latinLnBrk="0" hangingPunct="1"/>
                      <a:endParaRPr lang="en-US" sz="1400" b="1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l" defTabSz="914400" rtl="0" eaLnBrk="1" latinLnBrk="0" hangingPunct="1"/>
                      <a:r>
                        <a:rPr lang="en-US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•Systems of the human body basics: digestive, respiratory, circulatory,</a:t>
                      </a:r>
                    </a:p>
                    <a:p>
                      <a:pPr marL="0" algn="l" defTabSz="914400" rtl="0" eaLnBrk="1" latinLnBrk="0" hangingPunct="1"/>
                      <a:r>
                        <a:rPr lang="en-US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skeletal, nervous, etc.</a:t>
                      </a:r>
                      <a:endParaRPr lang="en-US" sz="1400" b="1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Astronomy</a:t>
                      </a:r>
                    </a:p>
                    <a:p>
                      <a:pPr marL="0" algn="l" defTabSz="914400" rtl="0" eaLnBrk="1" latinLnBrk="0" hangingPunct="1"/>
                      <a:endParaRPr lang="en-US" sz="1400" b="1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l" defTabSz="914400" rtl="0" eaLnBrk="1" latinLnBrk="0" hangingPunct="1"/>
                      <a:r>
                        <a:rPr lang="en-US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• The Sun</a:t>
                      </a:r>
                    </a:p>
                    <a:p>
                      <a:pPr marL="0" algn="l" defTabSz="914400" rtl="0" eaLnBrk="1" latinLnBrk="0" hangingPunct="1"/>
                      <a:endParaRPr lang="en-US" sz="1400" b="1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l" defTabSz="914400" rtl="0" eaLnBrk="1" latinLnBrk="0" hangingPunct="1"/>
                      <a:r>
                        <a:rPr lang="en-US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• The Planets</a:t>
                      </a:r>
                    </a:p>
                    <a:p>
                      <a:pPr marL="0" algn="l" defTabSz="914400" rtl="0" eaLnBrk="1" latinLnBrk="0" hangingPunct="1"/>
                      <a:endParaRPr lang="en-US" sz="14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• Earth’s revolution around the sun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• Phases of the moon</a:t>
                      </a:r>
                    </a:p>
                    <a:p>
                      <a:pPr marL="0" algn="l" defTabSz="914400" rtl="0" eaLnBrk="1" latinLnBrk="0" hangingPunct="1"/>
                      <a:endParaRPr lang="en-US" sz="1400" b="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8434" name="Picture 2" descr="http://t0.gstatic.com/images?q=tbn:ANd9GcRO0l1xmFn4hfQiJORLWE6ZRhX-swr3tHxKRtvelLtVcyZlywGT7W6dp9f5rw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" y="304800"/>
            <a:ext cx="2438400" cy="1371600"/>
          </a:xfrm>
          <a:prstGeom prst="rect">
            <a:avLst/>
          </a:prstGeom>
          <a:noFill/>
        </p:spPr>
      </p:pic>
      <p:sp>
        <p:nvSpPr>
          <p:cNvPr id="18436" name="AutoShape 4" descr="data:image/jpg;base64,/9j/4AAQSkZJRgABAQAAAQABAAD/2wCEAAkGBhQQEBUTEhQVFRUVFRQWGBgVFxUUFxcUGBUWGBcUFBUXHCYeGBojGRcXHy8gIycpLCwsFR8xNTAqNSYrLCkBCQoKDgwOGg8PGiwkHSQyLywpLCksLCksKSwsKSwvLCksLCwsLCwsLCwsLCwsLCwsLCwsKSwsLCkpLCwsLCwsLP/AABEIAOEA4QMBIgACEQEDEQH/xAAbAAACAgMBAAAAAAAAAAAAAAAABgQFAgMHAf/EAE0QAAIAAwQFBwcICQIEBwAAAAECAAMRBAUSIQYxQVFhEyJxgZGhsQcUIzJCUsE0YnJzkqLR4SQzU4Kys8LS8BVjQ6PD8RclZIOT4uP/xAAaAQACAwEBAAAAAAAAAAAAAAAABAECAwUG/8QAMxEAAgIBAgMFBgYCAwAAAAAAAAECAxEEIRIxQSJRYXGxE4GRwdHwBRQjJDKhM+FCUmL/2gAMAwEAAhEDEQA/AOnVw9Hh+Xh0as4Iw9Xo8Py8OjV500M4IIIgAggggAIIIIACCCCAAggggAIIIIACCCACAAgjXaLSstS7sFUCpJyAEVM3TCzDUzP9CW57yAO+JwVlOMebLqCKWZpXKEgTQrnESqpQB2epXAACc6iFV/KDaWNBLSXr9lmORpSrGmXRGiqkxa3WVVLLfwOiQCFS59KjNlKZmINmCcGRIPrDDqESbdS0ymRZhqRkVY1VtYrQ16Rui0aeLbKJ/MxccpDFBCrcV6mXZ1E1wrIWltjYa0NNuvKkSLBpaDXlQAhLYZi1ICgmhddYyHrCo4CK21+zxl8y1eojPHQYoIIIyGAjEmuQ6zu4DjATXIdZ3cBxjJRSJAw5Ebu8/jHkbIIACCCCIAw9Xo8Py8OjVnBGHq9Hh+Xh0apAzggjxnA1kQYA9gjU1rUbeyNTW8bAfCLqub6FHZFdSVBEFredgHjHi2onbGq08mUd0SfGDTlGsiKS8L0lyzR3z90VZuwauuKO1aUmoWVLLMcgDzmP7qmg6S2UT7GKeG/gYy1SQ5tbV4noEVVt0vkSyQWBYVyWrkdIQGkUdgsU20M/nMxqKwXk5bYUPNBOIrQtStN2RideXJ2ezTMIWWMDKAKKCxUhQKazWNo0QMZaixrK2KWRphapsyWMaqGeWCFRdRYVFWqdVYlXjPZ50wM7kBwAMTYQMKnJQabTFHci1tMrcHr1KpPwiXYJhfE7a3cv1OAyj7JEK61cNWY7biGkunYu229y2mj/AMtP1Vexq/CKOY4AJOoVi4tNrRLuo7AFpTqo2liGoAOmFSdaGdqsKItGZdtCcsXjSLaiHFwlrZJNLqNOiljxoJ7mtC6y1PsKXOI094mue6kUV7rSew3PN72DfGGnRpwLOamgEyZnszauvrhYv+cptLkMpBNaqQRmssUJ31Uw1jKi/vkZalJUEq6b4s0qzgTVxTAz5Bc6FyVJY0AyI2xlZ7YlpNayrOm8zCZp+jUhV6T3xAuvzYA8tLeY2TDBiIw0pU0YAZg5mLex2JbQoMizJKQ/8ScodiP9tCTXpJpEqMX2sIISm0lleRd2efIlriWZLy1uXVmNMqs5NTqEL7msnUTiXUNZxnUOmsbJd1SkmTyqiY0mSSWehrNILCgGS4VXUB7UQbLNtGKWhlLTHLGvcy/O4QprYOcoLxGlZhbr4blnNvG12RHeVLwSgBRJswTShLAAoAagZ+qTFrcunSTqJOHIvqqT6MncrH1TwbtMRdLZv6MQNryxX94NTpoITwI0vxnGDGepnp5pReV3M7Eoyyj2EjRy8pklJQxEoVl805gK+dVOzX0cIY7n0jk2rJGo+vA2TU3j3hxHdCuOeOmx2a74yxnZvoWkEEEVNzW09RtEa2ty8T/nGK+CH1p49RN3y6E4W8bj3RvlzQ2oxVR6rEGoglp49Aje+puts0q1K82nZ+Xh4aIymTMRqdsYyhQ8PD8vDw2hHhSRnKXE8mwKBrg5XhHhzMarVPZVJRMbbFqFqeJOoRco3g2MNoijvy95arh5cIdoQF3pu5pGHtEVNvsdrnEifNSSnuh8qcESpfrMbbqu6UjhJCM8yleWmKMCDViVCczrplnTXkYrlN4FXZOWyWF4/Qiy5TMeZLNAMbGdzAqUrjaWnOzANAW53RnDBc0hZcgTSOc0sO5oK0w4sIAyCjYoy8Y06UFbNYnVa1mHCSTVmJzdmO0kAjrFMhSJVtGCQibwidQAJ7lp1xnPhqg5Jcty0I4nw9fqabFahJkPMf3zqzLMQvNXeSxIivvqzEWd51ozmMAqLrWUGYc1d7UrVom3dIM2YgI5spTNpvmTWfAT9FAftR7pflZqH2piDsq39MTVn2cc88EXfwk+iyJAvEIGIJrgdRryLqUr2Mx6ol3rbXlTnWW64arSgBywIF2bqREWRinSlGVXQZU1F1r3Vi1FjSymYWFSkxgpObEZFQNlaHxjLUSShus78jnadScNnhd5gLoUWVp9pc1ZCJS6yDsy+GoAk9FfIutmQEuQWFSMzrG3nZxYckzWSZaJpyCGVIXYMRozAdFRXpOwRGss/AQpPNYAqdx2r2+MUvclFcJrwx2ytvXxJejlwpapbB5swFW9QUoAR61GrmSCNnqxFvm5ZcifgV8YKVNSKq1aUOHVGuVygtBlynKGYVU5kZNQ5kZ6zs+MWN8XGllEoAlmYPiY5VoU1DYMz2wxCXFFMymk63iO65s0XFJAx8o9UEtpol7HZC2HFvC1rTjwhrsVsEqwpMbUslT0nCKDrNB1wlT2AlCusqyjpLqT91WiwvO8S9ls9nQHEwWo30oEp0k9WGKV2ZWH4+oxCzgi8d3qWVzKfMZ0xvWnM7E76nB41jbZhWdLA98k9SOe2tIl2yz8lZVlD2eSQnjjXFTvMabtX06cFmH+EfGE9Rvqa0PVx4YYMNMmpKlrvmV7Eb+6FRzQE7gYvdOJAaZKzPqv0UxLTI9J7IWjYRsJrkBq1nIbIZtSczl6p5tG22eilr82RIPZWvhFBc8xTPkjEK8pL2jWCPiKdcXt/WQyk5NBVFkYasedRS/fnFVo/Y1a1S8tRLbfZUkd4ERSsWWLx+SNtTvZWvvmdC85beYI1Uj2GuFdx1OJhBBBElQggggAI2SjGuAGJAi3heCyCNtcwNVBvJ2L/nRCWfOm5LUA+7WWvW5zP7vZF7rEVd73iLLLLtnsUVzLbAOHhGFlTm/5NLuW39kNqKyyut6JZwooJs+YaImpak+sw1kA7T3RI0TSonNXFWcVLH2iiKC3AV1DYKRUXYj8lOt871sLCXw9kFRsFSFHXvi00TnJJsKvMZVBZzViAPWpt15KIvCEYLEVgVhY5TTfLDfu/wBkDTOZylpkSBvBI4uwHgp7TF7edjaZydNWJsR91SNfTsHEiFW1X7K8+aeqtNoqrLA5oxUIJzz30oPaO6LuQ9sngFsNnTgMUw/a9XrAPCJlFTTT5MiqxOcmt230LKxjDMnACmcun0RLVQOjmmKjTSd6OWu9yexSP6o3G2Cz2pZYLMtESYzsWYzJmMy6k5Ac0igAHpIrtN7UuOUpOYVyR0lQPBuyLvkGol+jIpLuKrODuaKhk57i05f6Qx6BGy0KbZaHcVErFlXdQDLiQAeFYLpVZsxE1jlFZ+KnBKUf8yYeuNku2TsZQpUh+TLfOUBKn7NYU1TlGrMeYtRFOEU+XqW9jswtEtJXsLKcZe9QrUcQSKfRaFlLOk2VVaY1ABpkagUII4019EPNzSMKMVFac1RqrhHxY90c9VnQg4aE04asjQ1yzjKPFOtTzhvf79wxqcRwmb7ts853xyhjaWVehzagIoaa2AoBkfGJ163+08oJiYGTEDSu3DrU5j1TBdDmTakmalJo4ORUMKEtTKlaGoyyjZpdN5a1Ya5IigbczRj/ABDshqElKOUJSi41PL8/Eg2payEpnzhTrJGXbDH/AKV5vMluMystVGqgYD0ijiakjdU7oWrK01QuFVIVlIrTY9RXPfHSLRZg64TluprBG0cYXVblCSi987Dumin2mu4p9I7xSXJlHPCzgig2BGPiREfRy8knT2w1ylnWN7r+ESLfJKLKRiDQzTlqpsyPBhG64058w8Ja/wAZ/qjPMZapJrdIaxLOc7FLpc9bQo92UO0ux+AirsUvFNljfMl/xg/CJukj1tUzgEX7gP8AVGq4pdbVK4MW+yjH4RrLe05M+1f7xj0gWvXKmDwin0TStorulue0oPAmL2+xmvFZg/hin0JALzDUZIg7Sfwgq/z2e70Hb45tr942wQQQ4OBBBBAAQQQQAegVjPCBrj2WKCMBnriSTMTBC5eFxva7SXnc2ShwooObjacvVBO3XQDphhUg5UjwauuApOCmsMW9NJ2CzLLUUVnVQBsCgkKBuqBl/g3WfQmWUl8q01mVQKYxhU6yFGHIVJ2xbTrEsxpZYVMtsS/SoRU79dekCJfq9Hh+Xh4GDP2KlJykV9iuaVZ/1aAH3tbfaOcTMQpnkBnXxja6Vil0ptJlWWYdrAIP3sj92vZByLyxXFtckUdnQ2my2ybtaYHXeBLAZadC5RXXrb1tJluQCwlKr/TDPX4Hrho0Ts+GxqD7eJiODGg+6B2wl+amU8xD7LlezId0V6HK1PFGpPv5+paaKSOdNfYsyzr2zh/bE+2gi0PhH/EJ4AlEzPa3XEG7JvJWZDWnLWkTCf8AakstT0YvjFna/wBfN+n/AEJCP4htT7x3SrEEjdoZPJlOprVJra9dG5wPWaws3jIqjb1d+wOwPd4Q53HZ1ElXAzZFB44S1OvMwtThz5g/3Zv8xotqHwwjJfewWQzBRZloxZ1tPKBsmVZdGGsGr58QRSo/7xCva7TJmc4AE1FR6ras146qjZWLPRCzmXPmqNRRCDtADHLpzjdpmQDJGQymeMuNoQi0pRMLI/t8y5lPKHocvdanSKkd8P8ALfEoO8A9orCHY85a9fiYcrmfFZ5R/wBtR2DD8Ix0r7U14jOn5e4hXyfSoN0tj9pl/sjdcYymHe9OxF/GKe/rxdbSwWSzgIgqK/ObYp94jqi20Zml5GJlKkzHyPSBuG6nVFa4P81KfTH0NlNPsiVetkBtE7nMfSuM8zkxGv8AzVEvRe7Q1qQ4m5gZ8sqkFQAeBxHsiLNfEzNvdz2sTF5oclZ0w7pYHa3/ANY1jJuzByKlxXe8sdIATMlKpwkrNz15ejy/zdEPQeyBRNemdVSvADEfERvvqZ+mShulv94n+yN2iUukhjvmv3UX4QQf7iS8EdJrimn3Z9EXcEEENDAQQQQAEEEEAG1NUa1jKW1I9eXuiST3CeEYNllHlDxjNZW+AAlLtj2a0ZE0jSxrAALMw69Xh+Xh4Qr+ujzpUStFEwM+/CA1QOOdOuJkYer0eH5eHgFZJSWGSUlgAAAACgG4Aao5lfNsZrROYoR6Rhtyw83YPmx0gGOaW2bUzG3tMPaxMQzn699mK8SyLcrygIoJFiC03MQjN8R1RGlJaHLETAKOVzAqcNFB9U7AIn6OSuUkWyYfbV1+47EfeWMbtnY0Db8NekIgPeIS1s3GrPj1LVLjxl8y90Unl7KtTUqzoepz8DChaZdo5WYMS1Ex8VKUrWpplxhzuGSFkLhFMXOY/O1ZcaARQW9aT5w/3D3qpi2olipPBrZHsrJ5oos0WnnFacm9dWoMtKUGvER3xI02kAtKJGdJg2jKqfie2MrgP6SOMuYO+WfhGWmeuV0TP+nGlEuKtMxuWNPIWbJYCy1DsM2FM9jEb4dtFUw2YAsWo8wZ7OcaDsz64WLKlF6Qrdqj41hk0YfmTBumV+0i/EGMapv20osvp4pNM02w1nzOlR2Ip/qiZZbUsmxiY2QCljt9ZiR3mK+e/Pmn/cf7pw+CxOtnMsDV2WenWUA8TGOk3vtkNyeIiDLtagCta0FctsNWg85WM6mv0ezYMfxJ7IXeTG4dghu0NkgSGNPWmN3BR+MM04cso5OkWbclVfN4AXhmG5gVdWvmMajhz4YNHPk4oCKvNOYp/wARs+yF28Jlbc31ijsQCGm6j6IcC/8AGx+MQsfmWv8Az8x+h8XE/FkyCCCGxkIIIIACCCCAAjJZlIxiNeTUlPTd45RKBGL3+laKrP8ARHhAb7P7GZ2RruVAJQO0k17aRPizZdtIgG9z+ymdkeyL2VmwkMpPvROirvdQ7KoxFl5xwqWopOVTszB7IjZkLDLSCIYvRTQAOSwY0CGowthao2UO+PFvZD6odjSpAU1XMrzq0oaqwpwMRgrgkTGwAnYAT0UHh4eHNTKZ1CqKs2EAbyaZQ7X1eatZpgUviKTPVU4lw0DYt2ZA64SrobDaJPrkcoMgpqKAtqrw8Yho52sg5zhEfbruoSLPyWs0Ysd7MM/w6oUrgPoqfONe6HI3iKhQsypBJAQ4goNKkbIQLLYJRxYw+ITXTCBzqgk0pTdUwnrYp17jMoOMo8C6D7cnyeX9H4mF69B+kTfpKe2WkSdGb1AsyqMik3kyGFKIztQ11avCKS87JjtE0rNYgkMDRswwrQGoqBqB1UEX1EU6t33EWN8CaRa3If0lOKzB90H4Qab2kK8oGtcLntKD4GKu6JJl2uVz3Y1Y0UEmmBtdW1GLLS+2q3I0DV9KKUIYEGWDUHVE6dYrwjC3LolsVzW1AJedKyUrr1hpnwpF1onbFaZMVSDVUbbsLA+K9sU9rmSjKs5K1bAUIKc6uIMnSKYs+BiRo/a0l2g0lsDyT1ATOgKmvRkYzwlf4svWppru/wBEZ1tJRjiShxE9ZNaZbzDPpIcNjYHWeTXLi6g074qLIweVLp7XJjdniUEdtYlabvM5NApXCXzrrxAVWnDJq9UZaOXEpyaS3NbI8EHz5CxDtoulLKnzi7drtTupCD6Th3fhHQbilstklAkBuT1jZWpU9NCK8awxRHDYnol2mxSmza2pm3z27OUIHdSHK6P1Z+m3wjnUqW1VJeoLKT1sM46BcUrCjKKmjnWa61UxXb8yn4P1NdFLKl5llBBBDY+EEEEABBBBAARFvP8AUv0fERMSWWNACTwiwk3CWHpDQHWBmaeAgckuZeEHJ7C/cx9COlvExaybC76lPSch3xnJ0amSGJs8xaHY4r8D2ikSuRtvvyew/wBsVc88hhUb7nkq4m9pgOjOIF8XWlnImh3q9EIwqwOHEQaEgjWRr2xY+b2335PYf7Y1No/NnMptE0EL7KjtGoU6YhcWd2aKqC6G+xXAilZjEucDDnAZ42D6tlKUA3R5a9HEeZjUSwSoUhpSTBkSQQDTCeca78ouQse0imJd5phLoJWmdyLLsDmq1AIzlS8NZkxBzQAMBGoEHVrrCdoPdPKWxVDYSoebXCCAQFWmA5e13w6eVC8cFkCAE8pNUEjUMHPoTvNB2RQ+Stw1qmGh5sk97r+EXSeMHG1D4tbCK5IcRo4EOIOMVGDEy1ZaFsVAteaAdVDlU1rsQr2ugS7VOo3O5bHiwilWlrUYa6ucdsdcjkOkd6lbZaByMygmkaj7IVa+rqIGIcGEJ6qM3XsPamUYJNl/cGi0p7MrPOzmFJjIVGCq5Hm7agCp4CKDSC7+RtLoswlTLllTmcPrrkWzIFNRrHQdEZSzLDILJTmajr9Y59dKwk6eWySttKqfVlS1YANkwZ2pq91l7Y1uTdeDK9QjSpcuRU2KUfOZLK+E1wklQwpgehp1ntiRpbINZR5Qs3pakgUoTLNAuwbo1XHeEo2uz1OXKqDUGlDVc8t5EXXlOu3BMkGXRAVmAgDaCmfYQOqDTNqGGhGzEtPKSZSzrEPNbO5arB1rkAAAs0BadJJjSjhJnKVpWXMTtlzKfeIEXNsuiaLpkzEwmmB2J1gYiPEjqrCvNkzTQPhw4lrTdiEVuwrFPISbjhNPkhgu3AGlIrBvSg6x7xfUOiN2mb5SV4u3YoH9UaLtuuUlplEChq1KsdYQ0Artz7oj6YXihnqgOctSGyOTMVNOwDtjLSpexbjncnUyfs3xFNN9U9B8I6HaDychvmSj91D+Ec6l2hSygnIsoOR1YhU9lYfNJ7UJdlmE15wwCm9jT8YaoTSeRbSbQlISJEqpVf8AOapPwh6ug/rPpg/cUfCEu5ZomTwo14ZtK7+SelacYbNHi3PxEHKWcuIb8Izkv14PwfyL6Dat+ZcQQQQ2dAIII2SJBc0UVP8AmZgBLJrixsdzls35o3bT+EWFhuxZeZzbfu6ImiMpWdENwo6yNUizqgoop/m0xtpHoWMoqoN8xnlyMQse0j2CNEkgCCCCJICMC1ch1ndwHGPGauQ6zu4DjGS0GQiMoBK8qEykiQg2zGP2UP8AdEfyWSvlDfVL/MJ8RGvypTqvZ13LNbtKAeDRYeTCXSzTW96cfuoggyjirtfiHkvkOcc00h+WT/rB/Llx0nFHNtIPlk/6wfy5cIa5p1e86Wo5IctFThsUjdyY6sz3eHRqUPKJYU87RsC1eVUnCKkh6VJ2mlB1Q46Kt+hSPqx4mFXyipSfIOzk5g6Oendn1Rva/wBJ4M71mhe4W7nsqC1Wc4F/XyfZG2Yo+MM3lT12b/3v+lC1Y2pOlHdOknsmoYZPKqwBs+Y/43jKiukbcHk5ti/a2e4s7JJx3HT/ANK56wGPwjnkycHRipByJy4CsdT0UlB7tkrsaVh7cQjkEy7TQMmRoKjVnTOh6dkGphFtZ2NNTmMINLOwxNZDNJYAnk0aYabsSKT2MT1RT3w/KTquoqEQVoOdTFzumlB1Rd6BaWSpU1ltBw4kVFb2RQmvKe7sz1ZZ0iDpIsvzickumGW5wUNQUKqWA6CTTgIXhXOmC/v47MyvcLauKL37iBdFmVrRJGEfrFOoahVvhDZpU9LM3FpY++Ce4QqaKGlrRSchjp04GAA7YY9MX9Cg3zK9iN8SI6NSxEXqeNPJ+ZV6LS6z2O6U/eVH4xe3Gcz9CX3Yvxir0MT0k07lQdrMfhE3R+0hnIGyWO5owsT9rW/P0GNFhUrxL2CCCGxw32SxtMNBq2ndDDZrKstaL1naemPZEgIuFdXjxMbgIwbcnsP11qCz1PAIzggi6ikahBHmKMcUQ5JAZQYowgijmwwZYo1s1ch1ndwHHwgY1yHWd3AcYyVaZCK5ZIKKQQQRAHKvKXjNtAx5CUlBuqWqONTn1w2+TezslgBY1xTJrDoxYPFTCfp3NxXhN+aJa/cDf1R0DQ6VhsFn4yw32iW/qjSX8Th6Tta2x9xcRybSOVafPbRR0pyppkNWFcPsH2cI6QY6uzRzi/vlk/6wfy5cIam3ENjo6uHFFZ7xu0PLCwyMVCcGzVTE1O6kKnlMvQJPkqUY0lua5UOJlFAdpGA1+kN8N2i/yOR9AeJhO0zvsTZ4kkFXkTJg3hkZEIYbtVCItxNp55FNThadLOHsKIvoKQcDUBVtnssD8Ic/KjJWY1mehqVmjOoNKyyARv5xhbnNzT0Qz+U0UNn3em6v1XdF9PJPaKwcySf5azL7vUt7ou+bMuqQlnnci3JmpwhwwJaoNc116xHLLXccyVMeWQCUZkJBBFVJBpXPZtjq2h18IZFnkLVmEks1NS0OonfmMtlc4U9JpWG2zxvcN9qWjeJMXtuaTaN9TTGdUJeS/oj6JWK0tKmJLssmfLL4W5XCCGFTRTiFPW102wszJc1HagVaO3NB5qkMQQtSTSoIzJ646RoXf0qzSXRycRnFqBSa1SXt1bDlWsI72OZUko1SSTlizJJPq13wSvgopPGfEUvpca4OOW/Qi3bYZ05pjylzkKJjU9YAMKED2qa+hTFvpNeTTpdmdSArq5pucFVYVoej/vFxoHYkZpxmPyMwCUJb1CMD6QtQNky+rVTUHshe0wu8yLRyZAAYGYoQ1lnEaM0sVJUNgBwnUVoCRQwzW045RnOpwo4+/n8S60HlsFmsxGbIMt6qSdg98d8TbqFJtPmzB9l1ERtCJwNnYVqwc16CBhPYO4xKsWU89M8dr1+EY3/zrfj8h3TL9JeRcQQQQ2bjeBGUeExiTGOVE6hkWjGsEeRRybJPY8j2PIqARiTXIdZ3cBxgLVNB1ndwHGPQKaoADUIxLQazGWqMXmXkW5GEFYzDR7SIUO5hk4jpHeqTbVPmKahpjUNDmAAoOrcojsFzrhs0lRslS/4BHGbbLEybMoo58x6ZD2nIHiI7TarSkiWWdgiIMycgAMh+FI2ubSSRwvwvDstm+/6m+OaX9a088n89f1g9obEQHvBHVFjeHlGaY2CxysRJoHmVAqcuagzOe8johUl2FJsyaznlCZhq3qgtkXKhaDCXLU4UhK2CUG5jOo1UbMRq39DqGh9oR7FJwsrUQA0INDU5GmqFDygXMUtku0D1ZqlG4TFQ07VH3TGV36Mz5UiVaLIxqUBKggMMzUCuTr8098V2lekc+0iVLKhCjEsKUJmYWANGFV5pbI7+xnKw48il8804mt1jBWWr9W/0W8DDH5T7XnZRhJHJu1dhryeQ4ilesQnzJc+hqVpQ11aqZ7IvtLb0M3zZCQeTkLipqMxklliOGodRiNMlHbJz5z/QsXl6jR5PrtMuyrOYfrBl81Axoes58KDqVNMrzK3hODIcuTC4dq4AQxrtNe7hHRND/kFn+rHiYQtKTS3TSNRJXowLKHZUt0RFsYxzsdG6P7aCT7vQ26LX5LFmtomAKMCsvKUoXKOqqK+0Sq06OEK8u8iAByp+0Yt1wmVaA4BrIqtdkwTUVWHEco3bFIbMu7xg7EoLKOVqLJpRWe/l5jtoQ9lmyn86mIz8pRRMmYTgCLqGIZYqwv6ZNZvO2WThwKqiqVIxiuIhtpqdfCL7RbyfyLVZVmzGmhmaZ6rKBRXZRkVPuwq37c8uTaZstCxWW2EVIJyVa1NN9YarjGP8Uaal2rTxU0sPrncmXCr2SbId8pNpUqH9muIgV90qQKjcSei9s9jCWwmhDcpNBrxRie+Lq7tBpU2xS5cyZPo0tGw8pVFcqDiVKUFCTFFZTMW0cnOoZsuYEYj2hyeFZg+ktD2xnqH/AAa/7IbrodUUmtny+ZfwQQQ4ajbHseR7Ch1QjyPY8gAIgX3bHlSJjylDNLUtQ1oQubKKe1hrTdl0RNJrkOs7uA4x6EFKUygIkm1hFbo9fsu2SRMlZbGU60bcd++u2LOOZWuzTLltomoC1lmmhA92tcB+cuZXeMt8dKkT1dVdCGVgGBGogioIiWhbT3OacZ7SXP6nqR6dcY6jGcYR5YHDysYTpuBWJ1BS3YKxnSKnSmey2K0MlKiU9K6sxQnsJi3VFJvEWzlFyysc+Qp9qbJr9tSY6PprdkubK5Sc8zDLzEtWCq7k0XEaV204Csc90SWY1us4wjKYD1KCxOvYAT1R1e9LoS0qqzMWFWxUU4amhGZ17Tqprib21JYOJ+GV8dE9s5ZzNxyNmefTDU8lKoKAOwOJhwVK0+cw2iI9ySysoA7TXqIBHcR2w+aWaKNaZVnkyQqIjksdirh1ga2Px1mEu+bxlyLTNlKr4ZbKgyGpERN/zYXvrbpxHdhOp02cUuS2Xi+bOj6MfIpH1Y8TFb5QbMvmyuVGJZssBqCoBqCAddM4naGTxMsUhhUcymfBiPhGjT0VsR4TJJ/5ij4xols2zqTw6Pcc7IiXfUuWtjsXJmrFHaZX1uUZZBOIHMZUpwApEURK0qlE2a73XDnZypNOccODInaBXLpMV0fN/fecO3/DPy+aOh6H/ILP9WPExz6/mxT2bfPnDtL/ANsP2hYb/T7PU54NY3Ymp3UjlVpsU4IH5YtVg1Grrc0xZk7Wr1mLanDwm8bnQuk1TBJZ2+h5b2KgU1EhT0VDeKCNIjC1JOC1YqQCDl09HGIxnuB6uXXlEVw7KWUcO55kdq0Nk4bBZxvlhvtkt/VHKr8m47RPb3ps49rtTujrVyF1sMqqYZiyF5hOplTIE8aDorHGbK0yZMSigl3Wg1AlmGXrZAkw7A6P4l/jqgd3kSsKKvuqq9gA+EIN9IVvqU1Bhd5ctuIMrKvQa0joRhTvm5jNvCXNxACVycylQSxGIUw66Za+nXSF5vGGde+DlFJd6LP/AEH50ES/O24QRb2yLezXcTYC1NcQGtTHbTojUTXXGbsXQ1yT2tSjbXojQbfU0Ay2ndwHGIhNch1ndwHHwj0CkU9owLKVNU5DsjbSFq8rvmTDVJzJl6oqAeOJSG7yOEVv+hT9s0dOOaYh3tf8c/Ao5NdBvvC70ny2lTVxIwoQe4g7CNYML2jMt7FMNimnEhxPZ5h9pdbyjuZfWpuJpkMoVosy2ZMdotkyWNgQvUnctXJb7Me3Ld8y2ss0vaEs6sGTlJrGZNYamoDSUnRmdhpG9cnJbrAvKSdiwu18vEZrTeyKSgDzHGtZSmYRwYjmqfpERFe+nXM2W1U3hZbdyzCYtpUkIoVQFA1AZDsjKJcYsZxLvKywX9InNgV6TP2bhpcz7DgE9URdN5mG753EKv2pir8YsrxuqVaFwzUDjZX1lO9GGaniDCRpu06zWcSXflZMyYuCY5Ampgq3JzP2gyFG15Z7ItCKT2FtTOUKpcXc90VmgErFblPuy5rdwX+qOoxzfyZ0a0zCCDSTvG11/COkRhf/ADMvwmONOvNmwRzfSD5ZP+sX+XLjo6nKOcX/APLJ/wBYv8uXGOrf6QxqeS8xx0W+RyPqx4mIHlEshmWFqOVwPLY09oYwuE5jKrBulRFhowP0KR9WPExq0wzsE/ggPY6n4RvF8OzLSjxU48Pkcl/0xv2rdjf3Rb3pJK2Gw1YtXzkiuwcogwjM5CkaDEi/J48ysQJFR53/ADl/CK6ablLDPPzio1Tx3fND5ozaaXVLf3ZMw9aY/wAIQrbLPIUXXRB2FSe4GGyx2tZVxhsQpyLivznZhTtakLt2WyTNnImNaHlK1qMuRm55jfSMtSnOyKS2zudSUlwQi3vhFRbBWW30SezP4RDWXjIUe0Qv2iF+Mb0tqFBVhmorr2jOPLgZWtFnBYZzpNakDU6n4RamMls11OPYlKccHYr3m8jZ5zDUsqYRwojEdXh4cp0Wk4rbZ13TU+6K/COl6aWkS7BPJIFUwiuVSxC07455oIym8JWYoBMOsfs2Hxr1dj0eQ/r+1qao/fP/AEddhR0mlnz2UQKthlUpr5s1yc91NfCG5moKmKueAz46CoXCDtw1rTthW5Zjj75nZmsrBv5dPdEER4Iz4mSEYk1yHWd3AcY8JrkOs7uA4xkBSIAAKR7BBEAEK2kemXJOZFnXlJ2o0BYKdwUZs3DUNu6GmNFmsMuVXk0VK1JwqASTrqRri0WlzMrYzksQePEVbj0ReY/nFuJdzmJbGtN2PZ+4Mht3Q5KxGrKPIIJSbCqmNSxH49WSUtp25xIl2hTt7YroIsptGxawj+VMAypAIz5Rz1BM+8iGdLQRt7YqNJ7k8+5OrmXyePUuOuLDvIpTD3xtCyOdxbVwlZTKMObKXyX2JQZ8wDP0aA55DnMwz383sEP0L+jN0ixS3QNymN8RJGCnNC0pU7u+Lfzvh3xja1KWUTo63VTGEuZKUxyrSWxzjbZ9J1BymWWoFVIHUCB1R0vzvh3wt3jo0Zs55om4cZBpyeKlFVdeMV9XdGcnLhwv7DVV+1ikvoXGhstlsEgM2I4K11ZFjQdQyjzTJ1WwWgsaDkmA4sclAptLUEbbr9BJSV62BQtdVeNM6R5eqi0SJkp1FJilc+dQkZNQ7QaEdEMcUXzL8LVfCueDk5vKX73c34Rut82XNstnpmUe1KdYIBmI6jsasMH/AIcD9pL/APg//SN8zQT0KS1mKpV5rEiXTFjwUFA2zBv2xWpQg8nGlpdQ4SWOf1JfIr/oktSBRhKFDnmZ4JOfCsQdErrlG2J6NMkmk80bQF8GI64vXugmxy7NjpyeHnYa1wkn1ajfv2R5clzmzTTMLh6oUAw4KVZST6x90RlPLtUk9tzpRqfZyuSRz+03XLSY64F5syYurYrsB3CPdELqSbbpKMtQHmMRU05gdht94LDZeOh7TZ0yYJwUO7PhMvFTEakVxiufCNmjuiZslo5czQ/NcUwYc3pnXEdx7YvBtSbb2EfycvaJ42T/AKLDyjU8wYEVrMlAdOKpp+6D2wq+TWxKbYz0/VymI15FmVa9mIdZhw0ku/z2UJZbAA4eoGKtFYUoSPe7og6PaNCxs7CYXxqq5qFoASfeNfyhj2sVE3t09k9XGzHZRe2ifnQer4fl4dGrCCMPV6PD8vDo1Kt5OmZwQQRUgwkeqOvxMZwQRIBBBBEAEEEEABBBBAAQQQQAEEEEABBBBAAQQQQAEEEEABBBBAAQQQQAEEEEABBBBAAQQQQAU0EEEXA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438" name="AutoShape 6" descr="data:image/jpg;base64,/9j/4AAQSkZJRgABAQAAAQABAAD/2wCEAAkGBhQQEBUTEhQVFRUVFRQWGBgVFxUUFxcUGBUWGBcUFBUXHCYeGBojGRcXHy8gIycpLCwsFR8xNTAqNSYrLCkBCQoKDgwOGg8PGiwkHSQyLywpLCksLCksKSwsKSwvLCksLCwsLCwsLCwsLCwsLCwsLCwsKSwsLCkpLCwsLCwsLP/AABEIAOEA4QMBIgACEQEDEQH/xAAbAAACAgMBAAAAAAAAAAAAAAAABgQFAgMHAf/EAE0QAAIAAwQFBwcICQIEBwAAAAECAAMRBAUSIQYxQVFhEyJxgZGhsQcUIzJCUsE0YnJzkqLR4SQzU4Kys8LS8BVjQ6PD8RclZIOT4uP/xAAaAQACAwEBAAAAAAAAAAAAAAAABAECAwUG/8QAMxEAAgIBAgMFBgYCAwAAAAAAAAECAxEEIRIxQSJRYXGxE4GRwdHwBRQjJDKhM+FCUmL/2gAMAwEAAhEDEQA/AOnVw9Hh+Xh0as4Iw9Xo8Py8OjV500M4IIIgAggggAIIIIACCCCAAggggAIIIIACCCACAAgjXaLSstS7sFUCpJyAEVM3TCzDUzP9CW57yAO+JwVlOMebLqCKWZpXKEgTQrnESqpQB2epXAACc6iFV/KDaWNBLSXr9lmORpSrGmXRGiqkxa3WVVLLfwOiQCFS59KjNlKZmINmCcGRIPrDDqESbdS0ymRZhqRkVY1VtYrQ16Rui0aeLbKJ/MxccpDFBCrcV6mXZ1E1wrIWltjYa0NNuvKkSLBpaDXlQAhLYZi1ICgmhddYyHrCo4CK21+zxl8y1eojPHQYoIIIyGAjEmuQ6zu4DjATXIdZ3cBxjJRSJAw5Ebu8/jHkbIIACCCCIAw9Xo8Py8OjVnBGHq9Hh+Xh0apAzggjxnA1kQYA9gjU1rUbeyNTW8bAfCLqub6FHZFdSVBEFredgHjHi2onbGq08mUd0SfGDTlGsiKS8L0lyzR3z90VZuwauuKO1aUmoWVLLMcgDzmP7qmg6S2UT7GKeG/gYy1SQ5tbV4noEVVt0vkSyQWBYVyWrkdIQGkUdgsU20M/nMxqKwXk5bYUPNBOIrQtStN2RideXJ2ezTMIWWMDKAKKCxUhQKazWNo0QMZaixrK2KWRphapsyWMaqGeWCFRdRYVFWqdVYlXjPZ50wM7kBwAMTYQMKnJQabTFHci1tMrcHr1KpPwiXYJhfE7a3cv1OAyj7JEK61cNWY7biGkunYu229y2mj/AMtP1Vexq/CKOY4AJOoVi4tNrRLuo7AFpTqo2liGoAOmFSdaGdqsKItGZdtCcsXjSLaiHFwlrZJNLqNOiljxoJ7mtC6y1PsKXOI094mue6kUV7rSew3PN72DfGGnRpwLOamgEyZnszauvrhYv+cptLkMpBNaqQRmssUJ31Uw1jKi/vkZalJUEq6b4s0qzgTVxTAz5Bc6FyVJY0AyI2xlZ7YlpNayrOm8zCZp+jUhV6T3xAuvzYA8tLeY2TDBiIw0pU0YAZg5mLex2JbQoMizJKQ/8ScodiP9tCTXpJpEqMX2sIISm0lleRd2efIlriWZLy1uXVmNMqs5NTqEL7msnUTiXUNZxnUOmsbJd1SkmTyqiY0mSSWehrNILCgGS4VXUB7UQbLNtGKWhlLTHLGvcy/O4QprYOcoLxGlZhbr4blnNvG12RHeVLwSgBRJswTShLAAoAagZ+qTFrcunSTqJOHIvqqT6MncrH1TwbtMRdLZv6MQNryxX94NTpoITwI0vxnGDGepnp5pReV3M7Eoyyj2EjRy8pklJQxEoVl805gK+dVOzX0cIY7n0jk2rJGo+vA2TU3j3hxHdCuOeOmx2a74yxnZvoWkEEEVNzW09RtEa2ty8T/nGK+CH1p49RN3y6E4W8bj3RvlzQ2oxVR6rEGoglp49Aje+puts0q1K82nZ+Xh4aIymTMRqdsYyhQ8PD8vDw2hHhSRnKXE8mwKBrg5XhHhzMarVPZVJRMbbFqFqeJOoRco3g2MNoijvy95arh5cIdoQF3pu5pGHtEVNvsdrnEifNSSnuh8qcESpfrMbbqu6UjhJCM8yleWmKMCDViVCczrplnTXkYrlN4FXZOWyWF4/Qiy5TMeZLNAMbGdzAqUrjaWnOzANAW53RnDBc0hZcgTSOc0sO5oK0w4sIAyCjYoy8Y06UFbNYnVa1mHCSTVmJzdmO0kAjrFMhSJVtGCQibwidQAJ7lp1xnPhqg5Jcty0I4nw9fqabFahJkPMf3zqzLMQvNXeSxIivvqzEWd51ozmMAqLrWUGYc1d7UrVom3dIM2YgI5spTNpvmTWfAT9FAftR7pflZqH2piDsq39MTVn2cc88EXfwk+iyJAvEIGIJrgdRryLqUr2Mx6ol3rbXlTnWW64arSgBywIF2bqREWRinSlGVXQZU1F1r3Vi1FjSymYWFSkxgpObEZFQNlaHxjLUSShus78jnadScNnhd5gLoUWVp9pc1ZCJS6yDsy+GoAk9FfIutmQEuQWFSMzrG3nZxYckzWSZaJpyCGVIXYMRozAdFRXpOwRGss/AQpPNYAqdx2r2+MUvclFcJrwx2ytvXxJejlwpapbB5swFW9QUoAR61GrmSCNnqxFvm5ZcifgV8YKVNSKq1aUOHVGuVygtBlynKGYVU5kZNQ5kZ6zs+MWN8XGllEoAlmYPiY5VoU1DYMz2wxCXFFMymk63iO65s0XFJAx8o9UEtpol7HZC2HFvC1rTjwhrsVsEqwpMbUslT0nCKDrNB1wlT2AlCusqyjpLqT91WiwvO8S9ls9nQHEwWo30oEp0k9WGKV2ZWH4+oxCzgi8d3qWVzKfMZ0xvWnM7E76nB41jbZhWdLA98k9SOe2tIl2yz8lZVlD2eSQnjjXFTvMabtX06cFmH+EfGE9Rvqa0PVx4YYMNMmpKlrvmV7Eb+6FRzQE7gYvdOJAaZKzPqv0UxLTI9J7IWjYRsJrkBq1nIbIZtSczl6p5tG22eilr82RIPZWvhFBc8xTPkjEK8pL2jWCPiKdcXt/WQyk5NBVFkYasedRS/fnFVo/Y1a1S8tRLbfZUkd4ERSsWWLx+SNtTvZWvvmdC85beYI1Uj2GuFdx1OJhBBBElQggggAI2SjGuAGJAi3heCyCNtcwNVBvJ2L/nRCWfOm5LUA+7WWvW5zP7vZF7rEVd73iLLLLtnsUVzLbAOHhGFlTm/5NLuW39kNqKyyut6JZwooJs+YaImpak+sw1kA7T3RI0TSonNXFWcVLH2iiKC3AV1DYKRUXYj8lOt871sLCXw9kFRsFSFHXvi00TnJJsKvMZVBZzViAPWpt15KIvCEYLEVgVhY5TTfLDfu/wBkDTOZylpkSBvBI4uwHgp7TF7edjaZydNWJsR91SNfTsHEiFW1X7K8+aeqtNoqrLA5oxUIJzz30oPaO6LuQ9sngFsNnTgMUw/a9XrAPCJlFTTT5MiqxOcmt230LKxjDMnACmcun0RLVQOjmmKjTSd6OWu9yexSP6o3G2Cz2pZYLMtESYzsWYzJmMy6k5Ac0igAHpIrtN7UuOUpOYVyR0lQPBuyLvkGol+jIpLuKrODuaKhk57i05f6Qx6BGy0KbZaHcVErFlXdQDLiQAeFYLpVZsxE1jlFZ+KnBKUf8yYeuNku2TsZQpUh+TLfOUBKn7NYU1TlGrMeYtRFOEU+XqW9jswtEtJXsLKcZe9QrUcQSKfRaFlLOk2VVaY1ABpkagUII4019EPNzSMKMVFac1RqrhHxY90c9VnQg4aE04asjQ1yzjKPFOtTzhvf79wxqcRwmb7ts853xyhjaWVehzagIoaa2AoBkfGJ163+08oJiYGTEDSu3DrU5j1TBdDmTakmalJo4ORUMKEtTKlaGoyyjZpdN5a1Ya5IigbczRj/ABDshqElKOUJSi41PL8/Eg2payEpnzhTrJGXbDH/AKV5vMluMystVGqgYD0ijiakjdU7oWrK01QuFVIVlIrTY9RXPfHSLRZg64TluprBG0cYXVblCSi987Dumin2mu4p9I7xSXJlHPCzgig2BGPiREfRy8knT2w1ylnWN7r+ESLfJKLKRiDQzTlqpsyPBhG64058w8Ja/wAZ/qjPMZapJrdIaxLOc7FLpc9bQo92UO0ux+AirsUvFNljfMl/xg/CJukj1tUzgEX7gP8AVGq4pdbVK4MW+yjH4RrLe05M+1f7xj0gWvXKmDwin0TStorulue0oPAmL2+xmvFZg/hin0JALzDUZIg7Sfwgq/z2e70Hb45tr942wQQQ4OBBBBAAQQQQAegVjPCBrj2WKCMBnriSTMTBC5eFxva7SXnc2ShwooObjacvVBO3XQDphhUg5UjwauuApOCmsMW9NJ2CzLLUUVnVQBsCgkKBuqBl/g3WfQmWUl8q01mVQKYxhU6yFGHIVJ2xbTrEsxpZYVMtsS/SoRU79dekCJfq9Hh+Xh4GDP2KlJykV9iuaVZ/1aAH3tbfaOcTMQpnkBnXxja6Vil0ptJlWWYdrAIP3sj92vZByLyxXFtckUdnQ2my2ybtaYHXeBLAZadC5RXXrb1tJluQCwlKr/TDPX4Hrho0Ts+GxqD7eJiODGg+6B2wl+amU8xD7LlezId0V6HK1PFGpPv5+paaKSOdNfYsyzr2zh/bE+2gi0PhH/EJ4AlEzPa3XEG7JvJWZDWnLWkTCf8AakstT0YvjFna/wBfN+n/AEJCP4htT7x3SrEEjdoZPJlOprVJra9dG5wPWaws3jIqjb1d+wOwPd4Q53HZ1ElXAzZFB44S1OvMwtThz5g/3Zv8xotqHwwjJfewWQzBRZloxZ1tPKBsmVZdGGsGr58QRSo/7xCva7TJmc4AE1FR6ras146qjZWLPRCzmXPmqNRRCDtADHLpzjdpmQDJGQymeMuNoQi0pRMLI/t8y5lPKHocvdanSKkd8P8ALfEoO8A9orCHY85a9fiYcrmfFZ5R/wBtR2DD8Ix0r7U14jOn5e4hXyfSoN0tj9pl/sjdcYymHe9OxF/GKe/rxdbSwWSzgIgqK/ObYp94jqi20Zml5GJlKkzHyPSBuG6nVFa4P81KfTH0NlNPsiVetkBtE7nMfSuM8zkxGv8AzVEvRe7Q1qQ4m5gZ8sqkFQAeBxHsiLNfEzNvdz2sTF5oclZ0w7pYHa3/ANY1jJuzByKlxXe8sdIATMlKpwkrNz15ejy/zdEPQeyBRNemdVSvADEfERvvqZ+mShulv94n+yN2iUukhjvmv3UX4QQf7iS8EdJrimn3Z9EXcEEENDAQQQQAEEEEAG1NUa1jKW1I9eXuiST3CeEYNllHlDxjNZW+AAlLtj2a0ZE0jSxrAALMw69Xh+Xh4Qr+ujzpUStFEwM+/CA1QOOdOuJkYer0eH5eHgFZJSWGSUlgAAAACgG4Aao5lfNsZrROYoR6Rhtyw83YPmx0gGOaW2bUzG3tMPaxMQzn699mK8SyLcrygIoJFiC03MQjN8R1RGlJaHLETAKOVzAqcNFB9U7AIn6OSuUkWyYfbV1+47EfeWMbtnY0Db8NekIgPeIS1s3GrPj1LVLjxl8y90Unl7KtTUqzoepz8DChaZdo5WYMS1Ex8VKUrWpplxhzuGSFkLhFMXOY/O1ZcaARQW9aT5w/3D3qpi2olipPBrZHsrJ5oos0WnnFacm9dWoMtKUGvER3xI02kAtKJGdJg2jKqfie2MrgP6SOMuYO+WfhGWmeuV0TP+nGlEuKtMxuWNPIWbJYCy1DsM2FM9jEb4dtFUw2YAsWo8wZ7OcaDsz64WLKlF6Qrdqj41hk0YfmTBumV+0i/EGMapv20osvp4pNM02w1nzOlR2Ip/qiZZbUsmxiY2QCljt9ZiR3mK+e/Pmn/cf7pw+CxOtnMsDV2WenWUA8TGOk3vtkNyeIiDLtagCta0FctsNWg85WM6mv0ezYMfxJ7IXeTG4dghu0NkgSGNPWmN3BR+MM04cso5OkWbclVfN4AXhmG5gVdWvmMajhz4YNHPk4oCKvNOYp/wARs+yF28Jlbc31ijsQCGm6j6IcC/8AGx+MQsfmWv8Az8x+h8XE/FkyCCCGxkIIIIACCCCAAjJZlIxiNeTUlPTd45RKBGL3+laKrP8ARHhAb7P7GZ2RruVAJQO0k17aRPizZdtIgG9z+ymdkeyL2VmwkMpPvROirvdQ7KoxFl5xwqWopOVTszB7IjZkLDLSCIYvRTQAOSwY0CGowthao2UO+PFvZD6odjSpAU1XMrzq0oaqwpwMRgrgkTGwAnYAT0UHh4eHNTKZ1CqKs2EAbyaZQ7X1eatZpgUviKTPVU4lw0DYt2ZA64SrobDaJPrkcoMgpqKAtqrw8Yho52sg5zhEfbruoSLPyWs0Ysd7MM/w6oUrgPoqfONe6HI3iKhQsypBJAQ4goNKkbIQLLYJRxYw+ITXTCBzqgk0pTdUwnrYp17jMoOMo8C6D7cnyeX9H4mF69B+kTfpKe2WkSdGb1AsyqMik3kyGFKIztQ11avCKS87JjtE0rNYgkMDRswwrQGoqBqB1UEX1EU6t33EWN8CaRa3If0lOKzB90H4Qab2kK8oGtcLntKD4GKu6JJl2uVz3Y1Y0UEmmBtdW1GLLS+2q3I0DV9KKUIYEGWDUHVE6dYrwjC3LolsVzW1AJedKyUrr1hpnwpF1onbFaZMVSDVUbbsLA+K9sU9rmSjKs5K1bAUIKc6uIMnSKYs+BiRo/a0l2g0lsDyT1ATOgKmvRkYzwlf4svWppru/wBEZ1tJRjiShxE9ZNaZbzDPpIcNjYHWeTXLi6g074qLIweVLp7XJjdniUEdtYlabvM5NApXCXzrrxAVWnDJq9UZaOXEpyaS3NbI8EHz5CxDtoulLKnzi7drtTupCD6Th3fhHQbilstklAkBuT1jZWpU9NCK8awxRHDYnol2mxSmza2pm3z27OUIHdSHK6P1Z+m3wjnUqW1VJeoLKT1sM46BcUrCjKKmjnWa61UxXb8yn4P1NdFLKl5llBBBDY+EEEEABBBBAARFvP8AUv0fERMSWWNACTwiwk3CWHpDQHWBmaeAgckuZeEHJ7C/cx9COlvExaybC76lPSch3xnJ0amSGJs8xaHY4r8D2ikSuRtvvyew/wBsVc88hhUb7nkq4m9pgOjOIF8XWlnImh3q9EIwqwOHEQaEgjWRr2xY+b2335PYf7Y1No/NnMptE0EL7KjtGoU6YhcWd2aKqC6G+xXAilZjEucDDnAZ42D6tlKUA3R5a9HEeZjUSwSoUhpSTBkSQQDTCeca78ouQse0imJd5phLoJWmdyLLsDmq1AIzlS8NZkxBzQAMBGoEHVrrCdoPdPKWxVDYSoebXCCAQFWmA5e13w6eVC8cFkCAE8pNUEjUMHPoTvNB2RQ+Stw1qmGh5sk97r+EXSeMHG1D4tbCK5IcRo4EOIOMVGDEy1ZaFsVAteaAdVDlU1rsQr2ugS7VOo3O5bHiwilWlrUYa6ucdsdcjkOkd6lbZaByMygmkaj7IVa+rqIGIcGEJ6qM3XsPamUYJNl/cGi0p7MrPOzmFJjIVGCq5Hm7agCp4CKDSC7+RtLoswlTLllTmcPrrkWzIFNRrHQdEZSzLDILJTmajr9Y59dKwk6eWySttKqfVlS1YANkwZ2pq91l7Y1uTdeDK9QjSpcuRU2KUfOZLK+E1wklQwpgehp1ntiRpbINZR5Qs3pakgUoTLNAuwbo1XHeEo2uz1OXKqDUGlDVc8t5EXXlOu3BMkGXRAVmAgDaCmfYQOqDTNqGGhGzEtPKSZSzrEPNbO5arB1rkAAAs0BadJJjSjhJnKVpWXMTtlzKfeIEXNsuiaLpkzEwmmB2J1gYiPEjqrCvNkzTQPhw4lrTdiEVuwrFPISbjhNPkhgu3AGlIrBvSg6x7xfUOiN2mb5SV4u3YoH9UaLtuuUlplEChq1KsdYQ0Artz7oj6YXihnqgOctSGyOTMVNOwDtjLSpexbjncnUyfs3xFNN9U9B8I6HaDychvmSj91D+Ec6l2hSygnIsoOR1YhU9lYfNJ7UJdlmE15wwCm9jT8YaoTSeRbSbQlISJEqpVf8AOapPwh6ug/rPpg/cUfCEu5ZomTwo14ZtK7+SelacYbNHi3PxEHKWcuIb8Izkv14PwfyL6Dat+ZcQQQQ2dAIII2SJBc0UVP8AmZgBLJrixsdzls35o3bT+EWFhuxZeZzbfu6ImiMpWdENwo6yNUizqgoop/m0xtpHoWMoqoN8xnlyMQse0j2CNEkgCCCCJICMC1ch1ndwHGPGauQ6zu4DjGS0GQiMoBK8qEykiQg2zGP2UP8AdEfyWSvlDfVL/MJ8RGvypTqvZ13LNbtKAeDRYeTCXSzTW96cfuoggyjirtfiHkvkOcc00h+WT/rB/Llx0nFHNtIPlk/6wfy5cIa5p1e86Wo5IctFThsUjdyY6sz3eHRqUPKJYU87RsC1eVUnCKkh6VJ2mlB1Q46Kt+hSPqx4mFXyipSfIOzk5g6Oendn1Rva/wBJ4M71mhe4W7nsqC1Wc4F/XyfZG2Yo+MM3lT12b/3v+lC1Y2pOlHdOknsmoYZPKqwBs+Y/43jKiukbcHk5ti/a2e4s7JJx3HT/ANK56wGPwjnkycHRipByJy4CsdT0UlB7tkrsaVh7cQjkEy7TQMmRoKjVnTOh6dkGphFtZ2NNTmMINLOwxNZDNJYAnk0aYabsSKT2MT1RT3w/KTquoqEQVoOdTFzumlB1Rd6BaWSpU1ltBw4kVFb2RQmvKe7sz1ZZ0iDpIsvzickumGW5wUNQUKqWA6CTTgIXhXOmC/v47MyvcLauKL37iBdFmVrRJGEfrFOoahVvhDZpU9LM3FpY++Ce4QqaKGlrRSchjp04GAA7YY9MX9Cg3zK9iN8SI6NSxEXqeNPJ+ZV6LS6z2O6U/eVH4xe3Gcz9CX3Yvxir0MT0k07lQdrMfhE3R+0hnIGyWO5owsT9rW/P0GNFhUrxL2CCCGxw32SxtMNBq2ndDDZrKstaL1naemPZEgIuFdXjxMbgIwbcnsP11qCz1PAIzggi6ikahBHmKMcUQ5JAZQYowgijmwwZYo1s1ch1ndwHHwgY1yHWd3AcYyVaZCK5ZIKKQQQRAHKvKXjNtAx5CUlBuqWqONTn1w2+TezslgBY1xTJrDoxYPFTCfp3NxXhN+aJa/cDf1R0DQ6VhsFn4yw32iW/qjSX8Th6Tta2x9xcRybSOVafPbRR0pyppkNWFcPsH2cI6QY6uzRzi/vlk/6wfy5cIam3ENjo6uHFFZ7xu0PLCwyMVCcGzVTE1O6kKnlMvQJPkqUY0lua5UOJlFAdpGA1+kN8N2i/yOR9AeJhO0zvsTZ4kkFXkTJg3hkZEIYbtVCItxNp55FNThadLOHsKIvoKQcDUBVtnssD8Ic/KjJWY1mehqVmjOoNKyyARv5xhbnNzT0Qz+U0UNn3em6v1XdF9PJPaKwcySf5azL7vUt7ou+bMuqQlnnci3JmpwhwwJaoNc116xHLLXccyVMeWQCUZkJBBFVJBpXPZtjq2h18IZFnkLVmEks1NS0OonfmMtlc4U9JpWG2zxvcN9qWjeJMXtuaTaN9TTGdUJeS/oj6JWK0tKmJLssmfLL4W5XCCGFTRTiFPW102wszJc1HagVaO3NB5qkMQQtSTSoIzJ646RoXf0qzSXRycRnFqBSa1SXt1bDlWsI72OZUko1SSTlizJJPq13wSvgopPGfEUvpca4OOW/Qi3bYZ05pjylzkKJjU9YAMKED2qa+hTFvpNeTTpdmdSArq5pucFVYVoej/vFxoHYkZpxmPyMwCUJb1CMD6QtQNky+rVTUHshe0wu8yLRyZAAYGYoQ1lnEaM0sVJUNgBwnUVoCRQwzW045RnOpwo4+/n8S60HlsFmsxGbIMt6qSdg98d8TbqFJtPmzB9l1ERtCJwNnYVqwc16CBhPYO4xKsWU89M8dr1+EY3/zrfj8h3TL9JeRcQQQQ2bjeBGUeExiTGOVE6hkWjGsEeRRybJPY8j2PIqARiTXIdZ3cBxgLVNB1ndwHGPQKaoADUIxLQazGWqMXmXkW5GEFYzDR7SIUO5hk4jpHeqTbVPmKahpjUNDmAAoOrcojsFzrhs0lRslS/4BHGbbLEybMoo58x6ZD2nIHiI7TarSkiWWdgiIMycgAMh+FI2ubSSRwvwvDstm+/6m+OaX9a088n89f1g9obEQHvBHVFjeHlGaY2CxysRJoHmVAqcuagzOe8johUl2FJsyaznlCZhq3qgtkXKhaDCXLU4UhK2CUG5jOo1UbMRq39DqGh9oR7FJwsrUQA0INDU5GmqFDygXMUtku0D1ZqlG4TFQ07VH3TGV36Mz5UiVaLIxqUBKggMMzUCuTr8098V2lekc+0iVLKhCjEsKUJmYWANGFV5pbI7+xnKw48il8804mt1jBWWr9W/0W8DDH5T7XnZRhJHJu1dhryeQ4ilesQnzJc+hqVpQ11aqZ7IvtLb0M3zZCQeTkLipqMxklliOGodRiNMlHbJz5z/QsXl6jR5PrtMuyrOYfrBl81Axoes58KDqVNMrzK3hODIcuTC4dq4AQxrtNe7hHRND/kFn+rHiYQtKTS3TSNRJXowLKHZUt0RFsYxzsdG6P7aCT7vQ26LX5LFmtomAKMCsvKUoXKOqqK+0Sq06OEK8u8iAByp+0Yt1wmVaA4BrIqtdkwTUVWHEco3bFIbMu7xg7EoLKOVqLJpRWe/l5jtoQ9lmyn86mIz8pRRMmYTgCLqGIZYqwv6ZNZvO2WThwKqiqVIxiuIhtpqdfCL7RbyfyLVZVmzGmhmaZ6rKBRXZRkVPuwq37c8uTaZstCxWW2EVIJyVa1NN9YarjGP8Uaal2rTxU0sPrncmXCr2SbId8pNpUqH9muIgV90qQKjcSei9s9jCWwmhDcpNBrxRie+Lq7tBpU2xS5cyZPo0tGw8pVFcqDiVKUFCTFFZTMW0cnOoZsuYEYj2hyeFZg+ktD2xnqH/AAa/7IbrodUUmtny+ZfwQQQ4ajbHseR7Ch1QjyPY8gAIgX3bHlSJjylDNLUtQ1oQubKKe1hrTdl0RNJrkOs7uA4x6EFKUygIkm1hFbo9fsu2SRMlZbGU60bcd++u2LOOZWuzTLltomoC1lmmhA92tcB+cuZXeMt8dKkT1dVdCGVgGBGogioIiWhbT3OacZ7SXP6nqR6dcY6jGcYR5YHDysYTpuBWJ1BS3YKxnSKnSmey2K0MlKiU9K6sxQnsJi3VFJvEWzlFyysc+Qp9qbJr9tSY6PprdkubK5Sc8zDLzEtWCq7k0XEaV204Csc90SWY1us4wjKYD1KCxOvYAT1R1e9LoS0qqzMWFWxUU4amhGZ17Tqprib21JYOJ+GV8dE9s5ZzNxyNmefTDU8lKoKAOwOJhwVK0+cw2iI9ySysoA7TXqIBHcR2w+aWaKNaZVnkyQqIjksdirh1ga2Px1mEu+bxlyLTNlKr4ZbKgyGpERN/zYXvrbpxHdhOp02cUuS2Xi+bOj6MfIpH1Y8TFb5QbMvmyuVGJZssBqCoBqCAddM4naGTxMsUhhUcymfBiPhGjT0VsR4TJJ/5ij4xols2zqTw6Pcc7IiXfUuWtjsXJmrFHaZX1uUZZBOIHMZUpwApEURK0qlE2a73XDnZypNOccODInaBXLpMV0fN/fecO3/DPy+aOh6H/ILP9WPExz6/mxT2bfPnDtL/ANsP2hYb/T7PU54NY3Ymp3UjlVpsU4IH5YtVg1Grrc0xZk7Wr1mLanDwm8bnQuk1TBJZ2+h5b2KgU1EhT0VDeKCNIjC1JOC1YqQCDl09HGIxnuB6uXXlEVw7KWUcO55kdq0Nk4bBZxvlhvtkt/VHKr8m47RPb3ps49rtTujrVyF1sMqqYZiyF5hOplTIE8aDorHGbK0yZMSigl3Wg1AlmGXrZAkw7A6P4l/jqgd3kSsKKvuqq9gA+EIN9IVvqU1Bhd5ctuIMrKvQa0joRhTvm5jNvCXNxACVycylQSxGIUw66Za+nXSF5vGGde+DlFJd6LP/AEH50ES/O24QRb2yLezXcTYC1NcQGtTHbTojUTXXGbsXQ1yT2tSjbXojQbfU0Ay2ndwHGIhNch1ndwHHwj0CkU9owLKVNU5DsjbSFq8rvmTDVJzJl6oqAeOJSG7yOEVv+hT9s0dOOaYh3tf8c/Ao5NdBvvC70ny2lTVxIwoQe4g7CNYML2jMt7FMNimnEhxPZ5h9pdbyjuZfWpuJpkMoVosy2ZMdotkyWNgQvUnctXJb7Me3Ld8y2ss0vaEs6sGTlJrGZNYamoDSUnRmdhpG9cnJbrAvKSdiwu18vEZrTeyKSgDzHGtZSmYRwYjmqfpERFe+nXM2W1U3hZbdyzCYtpUkIoVQFA1AZDsjKJcYsZxLvKywX9InNgV6TP2bhpcz7DgE9URdN5mG753EKv2pir8YsrxuqVaFwzUDjZX1lO9GGaniDCRpu06zWcSXflZMyYuCY5Ampgq3JzP2gyFG15Z7ItCKT2FtTOUKpcXc90VmgErFblPuy5rdwX+qOoxzfyZ0a0zCCDSTvG11/COkRhf/ADMvwmONOvNmwRzfSD5ZP+sX+XLjo6nKOcX/APLJ/wBYv8uXGOrf6QxqeS8xx0W+RyPqx4mIHlEshmWFqOVwPLY09oYwuE5jKrBulRFhowP0KR9WPExq0wzsE/ggPY6n4RvF8OzLSjxU48Pkcl/0xv2rdjf3Rb3pJK2Gw1YtXzkiuwcogwjM5CkaDEi/J48ysQJFR53/ADl/CK6ablLDPPzio1Tx3fND5ozaaXVLf3ZMw9aY/wAIQrbLPIUXXRB2FSe4GGyx2tZVxhsQpyLivznZhTtakLt2WyTNnImNaHlK1qMuRm55jfSMtSnOyKS2zudSUlwQi3vhFRbBWW30SezP4RDWXjIUe0Qv2iF+Mb0tqFBVhmorr2jOPLgZWtFnBYZzpNakDU6n4RamMls11OPYlKccHYr3m8jZ5zDUsqYRwojEdXh4cp0Wk4rbZ13TU+6K/COl6aWkS7BPJIFUwiuVSxC07455oIym8JWYoBMOsfs2Hxr1dj0eQ/r+1qao/fP/AEddhR0mlnz2UQKthlUpr5s1yc91NfCG5moKmKueAz46CoXCDtw1rTthW5Zjj75nZmsrBv5dPdEER4Iz4mSEYk1yHWd3AcY8JrkOs7uA4xkBSIAAKR7BBEAEK2kemXJOZFnXlJ2o0BYKdwUZs3DUNu6GmNFmsMuVXk0VK1JwqASTrqRri0WlzMrYzksQePEVbj0ReY/nFuJdzmJbGtN2PZ+4Mht3Q5KxGrKPIIJSbCqmNSxH49WSUtp25xIl2hTt7YroIsptGxawj+VMAypAIz5Rz1BM+8iGdLQRt7YqNJ7k8+5OrmXyePUuOuLDvIpTD3xtCyOdxbVwlZTKMObKXyX2JQZ8wDP0aA55DnMwz383sEP0L+jN0ixS3QNymN8RJGCnNC0pU7u+Lfzvh3xja1KWUTo63VTGEuZKUxyrSWxzjbZ9J1BymWWoFVIHUCB1R0vzvh3wt3jo0Zs55om4cZBpyeKlFVdeMV9XdGcnLhwv7DVV+1ikvoXGhstlsEgM2I4K11ZFjQdQyjzTJ1WwWgsaDkmA4sclAptLUEbbr9BJSV62BQtdVeNM6R5eqi0SJkp1FJilc+dQkZNQ7QaEdEMcUXzL8LVfCueDk5vKX73c34Rut82XNstnpmUe1KdYIBmI6jsasMH/AIcD9pL/APg//SN8zQT0KS1mKpV5rEiXTFjwUFA2zBv2xWpQg8nGlpdQ4SWOf1JfIr/oktSBRhKFDnmZ4JOfCsQdErrlG2J6NMkmk80bQF8GI64vXugmxy7NjpyeHnYa1wkn1ajfv2R5clzmzTTMLh6oUAw4KVZST6x90RlPLtUk9tzpRqfZyuSRz+03XLSY64F5syYurYrsB3CPdELqSbbpKMtQHmMRU05gdht94LDZeOh7TZ0yYJwUO7PhMvFTEakVxiufCNmjuiZslo5czQ/NcUwYc3pnXEdx7YvBtSbb2EfycvaJ42T/AKLDyjU8wYEVrMlAdOKpp+6D2wq+TWxKbYz0/VymI15FmVa9mIdZhw0ku/z2UJZbAA4eoGKtFYUoSPe7og6PaNCxs7CYXxqq5qFoASfeNfyhj2sVE3t09k9XGzHZRe2ifnQer4fl4dGrCCMPV6PD8vDo1Kt5OmZwQQRUgwkeqOvxMZwQRIBBBBEAEEEEABBBBAAQQQQAEEEEABBBBAAQQQQAEEEEABBBBAAQQQQAEEEEABBBBAAQQQQAU0EEEXA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440" name="AutoShape 8" descr="data:image/jpg;base64,/9j/4AAQSkZJRgABAQAAAQABAAD/2wCEAAkGBhQQEBUTEhQVFRUVFRQWGBgVFxUUFxcUGBUWGBcUFBUXHCYeGBojGRcXHy8gIycpLCwsFR8xNTAqNSYrLCkBCQoKDgwOGg8PGiwkHSQyLywpLCksLCksKSwsKSwvLCksLCwsLCwsLCwsLCwsLCwsLCwsKSwsLCkpLCwsLCwsLP/AABEIAOEA4QMBIgACEQEDEQH/xAAbAAACAgMBAAAAAAAAAAAAAAAABgQFAgMHAf/EAE0QAAIAAwQFBwcICQIEBwAAAAECAAMRBAUSIQYxQVFhEyJxgZGhsQcUIzJCUsE0YnJzkqLR4SQzU4Kys8LS8BVjQ6PD8RclZIOT4uP/xAAaAQACAwEBAAAAAAAAAAAAAAAABAECAwUG/8QAMxEAAgIBAgMFBgYCAwAAAAAAAAECAxEEIRIxQSJRYXGxE4GRwdHwBRQjJDKhM+FCUmL/2gAMAwEAAhEDEQA/AOnVw9Hh+Xh0as4Iw9Xo8Py8OjV500M4IIIgAggggAIIIIACCCCAAggggAIIIIACCCACAAgjXaLSstS7sFUCpJyAEVM3TCzDUzP9CW57yAO+JwVlOMebLqCKWZpXKEgTQrnESqpQB2epXAACc6iFV/KDaWNBLSXr9lmORpSrGmXRGiqkxa3WVVLLfwOiQCFS59KjNlKZmINmCcGRIPrDDqESbdS0ymRZhqRkVY1VtYrQ16Rui0aeLbKJ/MxccpDFBCrcV6mXZ1E1wrIWltjYa0NNuvKkSLBpaDXlQAhLYZi1ICgmhddYyHrCo4CK21+zxl8y1eojPHQYoIIIyGAjEmuQ6zu4DjATXIdZ3cBxjJRSJAw5Ebu8/jHkbIIACCCCIAw9Xo8Py8OjVnBGHq9Hh+Xh0apAzggjxnA1kQYA9gjU1rUbeyNTW8bAfCLqub6FHZFdSVBEFredgHjHi2onbGq08mUd0SfGDTlGsiKS8L0lyzR3z90VZuwauuKO1aUmoWVLLMcgDzmP7qmg6S2UT7GKeG/gYy1SQ5tbV4noEVVt0vkSyQWBYVyWrkdIQGkUdgsU20M/nMxqKwXk5bYUPNBOIrQtStN2RideXJ2ezTMIWWMDKAKKCxUhQKazWNo0QMZaixrK2KWRphapsyWMaqGeWCFRdRYVFWqdVYlXjPZ50wM7kBwAMTYQMKnJQabTFHci1tMrcHr1KpPwiXYJhfE7a3cv1OAyj7JEK61cNWY7biGkunYu229y2mj/AMtP1Vexq/CKOY4AJOoVi4tNrRLuo7AFpTqo2liGoAOmFSdaGdqsKItGZdtCcsXjSLaiHFwlrZJNLqNOiljxoJ7mtC6y1PsKXOI094mue6kUV7rSew3PN72DfGGnRpwLOamgEyZnszauvrhYv+cptLkMpBNaqQRmssUJ31Uw1jKi/vkZalJUEq6b4s0qzgTVxTAz5Bc6FyVJY0AyI2xlZ7YlpNayrOm8zCZp+jUhV6T3xAuvzYA8tLeY2TDBiIw0pU0YAZg5mLex2JbQoMizJKQ/8ScodiP9tCTXpJpEqMX2sIISm0lleRd2efIlriWZLy1uXVmNMqs5NTqEL7msnUTiXUNZxnUOmsbJd1SkmTyqiY0mSSWehrNILCgGS4VXUB7UQbLNtGKWhlLTHLGvcy/O4QprYOcoLxGlZhbr4blnNvG12RHeVLwSgBRJswTShLAAoAagZ+qTFrcunSTqJOHIvqqT6MncrH1TwbtMRdLZv6MQNryxX94NTpoITwI0vxnGDGepnp5pReV3M7Eoyyj2EjRy8pklJQxEoVl805gK+dVOzX0cIY7n0jk2rJGo+vA2TU3j3hxHdCuOeOmx2a74yxnZvoWkEEEVNzW09RtEa2ty8T/nGK+CH1p49RN3y6E4W8bj3RvlzQ2oxVR6rEGoglp49Aje+puts0q1K82nZ+Xh4aIymTMRqdsYyhQ8PD8vDw2hHhSRnKXE8mwKBrg5XhHhzMarVPZVJRMbbFqFqeJOoRco3g2MNoijvy95arh5cIdoQF3pu5pGHtEVNvsdrnEifNSSnuh8qcESpfrMbbqu6UjhJCM8yleWmKMCDViVCczrplnTXkYrlN4FXZOWyWF4/Qiy5TMeZLNAMbGdzAqUrjaWnOzANAW53RnDBc0hZcgTSOc0sO5oK0w4sIAyCjYoy8Y06UFbNYnVa1mHCSTVmJzdmO0kAjrFMhSJVtGCQibwidQAJ7lp1xnPhqg5Jcty0I4nw9fqabFahJkPMf3zqzLMQvNXeSxIivvqzEWd51ozmMAqLrWUGYc1d7UrVom3dIM2YgI5spTNpvmTWfAT9FAftR7pflZqH2piDsq39MTVn2cc88EXfwk+iyJAvEIGIJrgdRryLqUr2Mx6ol3rbXlTnWW64arSgBywIF2bqREWRinSlGVXQZU1F1r3Vi1FjSymYWFSkxgpObEZFQNlaHxjLUSShus78jnadScNnhd5gLoUWVp9pc1ZCJS6yDsy+GoAk9FfIutmQEuQWFSMzrG3nZxYckzWSZaJpyCGVIXYMRozAdFRXpOwRGss/AQpPNYAqdx2r2+MUvclFcJrwx2ytvXxJejlwpapbB5swFW9QUoAR61GrmSCNnqxFvm5ZcifgV8YKVNSKq1aUOHVGuVygtBlynKGYVU5kZNQ5kZ6zs+MWN8XGllEoAlmYPiY5VoU1DYMz2wxCXFFMymk63iO65s0XFJAx8o9UEtpol7HZC2HFvC1rTjwhrsVsEqwpMbUslT0nCKDrNB1wlT2AlCusqyjpLqT91WiwvO8S9ls9nQHEwWo30oEp0k9WGKV2ZWH4+oxCzgi8d3qWVzKfMZ0xvWnM7E76nB41jbZhWdLA98k9SOe2tIl2yz8lZVlD2eSQnjjXFTvMabtX06cFmH+EfGE9Rvqa0PVx4YYMNMmpKlrvmV7Eb+6FRzQE7gYvdOJAaZKzPqv0UxLTI9J7IWjYRsJrkBq1nIbIZtSczl6p5tG22eilr82RIPZWvhFBc8xTPkjEK8pL2jWCPiKdcXt/WQyk5NBVFkYasedRS/fnFVo/Y1a1S8tRLbfZUkd4ERSsWWLx+SNtTvZWvvmdC85beYI1Uj2GuFdx1OJhBBBElQggggAI2SjGuAGJAi3heCyCNtcwNVBvJ2L/nRCWfOm5LUA+7WWvW5zP7vZF7rEVd73iLLLLtnsUVzLbAOHhGFlTm/5NLuW39kNqKyyut6JZwooJs+YaImpak+sw1kA7T3RI0TSonNXFWcVLH2iiKC3AV1DYKRUXYj8lOt871sLCXw9kFRsFSFHXvi00TnJJsKvMZVBZzViAPWpt15KIvCEYLEVgVhY5TTfLDfu/wBkDTOZylpkSBvBI4uwHgp7TF7edjaZydNWJsR91SNfTsHEiFW1X7K8+aeqtNoqrLA5oxUIJzz30oPaO6LuQ9sngFsNnTgMUw/a9XrAPCJlFTTT5MiqxOcmt230LKxjDMnACmcun0RLVQOjmmKjTSd6OWu9yexSP6o3G2Cz2pZYLMtESYzsWYzJmMy6k5Ac0igAHpIrtN7UuOUpOYVyR0lQPBuyLvkGol+jIpLuKrODuaKhk57i05f6Qx6BGy0KbZaHcVErFlXdQDLiQAeFYLpVZsxE1jlFZ+KnBKUf8yYeuNku2TsZQpUh+TLfOUBKn7NYU1TlGrMeYtRFOEU+XqW9jswtEtJXsLKcZe9QrUcQSKfRaFlLOk2VVaY1ABpkagUII4019EPNzSMKMVFac1RqrhHxY90c9VnQg4aE04asjQ1yzjKPFOtTzhvf79wxqcRwmb7ts853xyhjaWVehzagIoaa2AoBkfGJ163+08oJiYGTEDSu3DrU5j1TBdDmTakmalJo4ORUMKEtTKlaGoyyjZpdN5a1Ya5IigbczRj/ABDshqElKOUJSi41PL8/Eg2payEpnzhTrJGXbDH/AKV5vMluMystVGqgYD0ijiakjdU7oWrK01QuFVIVlIrTY9RXPfHSLRZg64TluprBG0cYXVblCSi987Dumin2mu4p9I7xSXJlHPCzgig2BGPiREfRy8knT2w1ylnWN7r+ESLfJKLKRiDQzTlqpsyPBhG64058w8Ja/wAZ/qjPMZapJrdIaxLOc7FLpc9bQo92UO0ux+AirsUvFNljfMl/xg/CJukj1tUzgEX7gP8AVGq4pdbVK4MW+yjH4RrLe05M+1f7xj0gWvXKmDwin0TStorulue0oPAmL2+xmvFZg/hin0JALzDUZIg7Sfwgq/z2e70Hb45tr942wQQQ4OBBBBAAQQQQAegVjPCBrj2WKCMBnriSTMTBC5eFxva7SXnc2ShwooObjacvVBO3XQDphhUg5UjwauuApOCmsMW9NJ2CzLLUUVnVQBsCgkKBuqBl/g3WfQmWUl8q01mVQKYxhU6yFGHIVJ2xbTrEsxpZYVMtsS/SoRU79dekCJfq9Hh+Xh4GDP2KlJykV9iuaVZ/1aAH3tbfaOcTMQpnkBnXxja6Vil0ptJlWWYdrAIP3sj92vZByLyxXFtckUdnQ2my2ybtaYHXeBLAZadC5RXXrb1tJluQCwlKr/TDPX4Hrho0Ts+GxqD7eJiODGg+6B2wl+amU8xD7LlezId0V6HK1PFGpPv5+paaKSOdNfYsyzr2zh/bE+2gi0PhH/EJ4AlEzPa3XEG7JvJWZDWnLWkTCf8AakstT0YvjFna/wBfN+n/AEJCP4htT7x3SrEEjdoZPJlOprVJra9dG5wPWaws3jIqjb1d+wOwPd4Q53HZ1ElXAzZFB44S1OvMwtThz5g/3Zv8xotqHwwjJfewWQzBRZloxZ1tPKBsmVZdGGsGr58QRSo/7xCva7TJmc4AE1FR6ras146qjZWLPRCzmXPmqNRRCDtADHLpzjdpmQDJGQymeMuNoQi0pRMLI/t8y5lPKHocvdanSKkd8P8ALfEoO8A9orCHY85a9fiYcrmfFZ5R/wBtR2DD8Ix0r7U14jOn5e4hXyfSoN0tj9pl/sjdcYymHe9OxF/GKe/rxdbSwWSzgIgqK/ObYp94jqi20Zml5GJlKkzHyPSBuG6nVFa4P81KfTH0NlNPsiVetkBtE7nMfSuM8zkxGv8AzVEvRe7Q1qQ4m5gZ8sqkFQAeBxHsiLNfEzNvdz2sTF5oclZ0w7pYHa3/ANY1jJuzByKlxXe8sdIATMlKpwkrNz15ejy/zdEPQeyBRNemdVSvADEfERvvqZ+mShulv94n+yN2iUukhjvmv3UX4QQf7iS8EdJrimn3Z9EXcEEENDAQQQQAEEEEAG1NUa1jKW1I9eXuiST3CeEYNllHlDxjNZW+AAlLtj2a0ZE0jSxrAALMw69Xh+Xh4Qr+ujzpUStFEwM+/CA1QOOdOuJkYer0eH5eHgFZJSWGSUlgAAAACgG4Aao5lfNsZrROYoR6Rhtyw83YPmx0gGOaW2bUzG3tMPaxMQzn699mK8SyLcrygIoJFiC03MQjN8R1RGlJaHLETAKOVzAqcNFB9U7AIn6OSuUkWyYfbV1+47EfeWMbtnY0Db8NekIgPeIS1s3GrPj1LVLjxl8y90Unl7KtTUqzoepz8DChaZdo5WYMS1Ex8VKUrWpplxhzuGSFkLhFMXOY/O1ZcaARQW9aT5w/3D3qpi2olipPBrZHsrJ5oos0WnnFacm9dWoMtKUGvER3xI02kAtKJGdJg2jKqfie2MrgP6SOMuYO+WfhGWmeuV0TP+nGlEuKtMxuWNPIWbJYCy1DsM2FM9jEb4dtFUw2YAsWo8wZ7OcaDsz64WLKlF6Qrdqj41hk0YfmTBumV+0i/EGMapv20osvp4pNM02w1nzOlR2Ip/qiZZbUsmxiY2QCljt9ZiR3mK+e/Pmn/cf7pw+CxOtnMsDV2WenWUA8TGOk3vtkNyeIiDLtagCta0FctsNWg85WM6mv0ezYMfxJ7IXeTG4dghu0NkgSGNPWmN3BR+MM04cso5OkWbclVfN4AXhmG5gVdWvmMajhz4YNHPk4oCKvNOYp/wARs+yF28Jlbc31ijsQCGm6j6IcC/8AGx+MQsfmWv8Az8x+h8XE/FkyCCCGxkIIIIACCCCAAjJZlIxiNeTUlPTd45RKBGL3+laKrP8ARHhAb7P7GZ2RruVAJQO0k17aRPizZdtIgG9z+ymdkeyL2VmwkMpPvROirvdQ7KoxFl5xwqWopOVTszB7IjZkLDLSCIYvRTQAOSwY0CGowthao2UO+PFvZD6odjSpAU1XMrzq0oaqwpwMRgrgkTGwAnYAT0UHh4eHNTKZ1CqKs2EAbyaZQ7X1eatZpgUviKTPVU4lw0DYt2ZA64SrobDaJPrkcoMgpqKAtqrw8Yho52sg5zhEfbruoSLPyWs0Ysd7MM/w6oUrgPoqfONe6HI3iKhQsypBJAQ4goNKkbIQLLYJRxYw+ITXTCBzqgk0pTdUwnrYp17jMoOMo8C6D7cnyeX9H4mF69B+kTfpKe2WkSdGb1AsyqMik3kyGFKIztQ11avCKS87JjtE0rNYgkMDRswwrQGoqBqB1UEX1EU6t33EWN8CaRa3If0lOKzB90H4Qab2kK8oGtcLntKD4GKu6JJl2uVz3Y1Y0UEmmBtdW1GLLS+2q3I0DV9KKUIYEGWDUHVE6dYrwjC3LolsVzW1AJedKyUrr1hpnwpF1onbFaZMVSDVUbbsLA+K9sU9rmSjKs5K1bAUIKc6uIMnSKYs+BiRo/a0l2g0lsDyT1ATOgKmvRkYzwlf4svWppru/wBEZ1tJRjiShxE9ZNaZbzDPpIcNjYHWeTXLi6g074qLIweVLp7XJjdniUEdtYlabvM5NApXCXzrrxAVWnDJq9UZaOXEpyaS3NbI8EHz5CxDtoulLKnzi7drtTupCD6Th3fhHQbilstklAkBuT1jZWpU9NCK8awxRHDYnol2mxSmza2pm3z27OUIHdSHK6P1Z+m3wjnUqW1VJeoLKT1sM46BcUrCjKKmjnWa61UxXb8yn4P1NdFLKl5llBBBDY+EEEEABBBBAARFvP8AUv0fERMSWWNACTwiwk3CWHpDQHWBmaeAgckuZeEHJ7C/cx9COlvExaybC76lPSch3xnJ0amSGJs8xaHY4r8D2ikSuRtvvyew/wBsVc88hhUb7nkq4m9pgOjOIF8XWlnImh3q9EIwqwOHEQaEgjWRr2xY+b2335PYf7Y1No/NnMptE0EL7KjtGoU6YhcWd2aKqC6G+xXAilZjEucDDnAZ42D6tlKUA3R5a9HEeZjUSwSoUhpSTBkSQQDTCeca78ouQse0imJd5phLoJWmdyLLsDmq1AIzlS8NZkxBzQAMBGoEHVrrCdoPdPKWxVDYSoebXCCAQFWmA5e13w6eVC8cFkCAE8pNUEjUMHPoTvNB2RQ+Stw1qmGh5sk97r+EXSeMHG1D4tbCK5IcRo4EOIOMVGDEy1ZaFsVAteaAdVDlU1rsQr2ugS7VOo3O5bHiwilWlrUYa6ucdsdcjkOkd6lbZaByMygmkaj7IVa+rqIGIcGEJ6qM3XsPamUYJNl/cGi0p7MrPOzmFJjIVGCq5Hm7agCp4CKDSC7+RtLoswlTLllTmcPrrkWzIFNRrHQdEZSzLDILJTmajr9Y59dKwk6eWySttKqfVlS1YANkwZ2pq91l7Y1uTdeDK9QjSpcuRU2KUfOZLK+E1wklQwpgehp1ntiRpbINZR5Qs3pakgUoTLNAuwbo1XHeEo2uz1OXKqDUGlDVc8t5EXXlOu3BMkGXRAVmAgDaCmfYQOqDTNqGGhGzEtPKSZSzrEPNbO5arB1rkAAAs0BadJJjSjhJnKVpWXMTtlzKfeIEXNsuiaLpkzEwmmB2J1gYiPEjqrCvNkzTQPhw4lrTdiEVuwrFPISbjhNPkhgu3AGlIrBvSg6x7xfUOiN2mb5SV4u3YoH9UaLtuuUlplEChq1KsdYQ0Artz7oj6YXihnqgOctSGyOTMVNOwDtjLSpexbjncnUyfs3xFNN9U9B8I6HaDychvmSj91D+Ec6l2hSygnIsoOR1YhU9lYfNJ7UJdlmE15wwCm9jT8YaoTSeRbSbQlISJEqpVf8AOapPwh6ug/rPpg/cUfCEu5ZomTwo14ZtK7+SelacYbNHi3PxEHKWcuIb8Izkv14PwfyL6Dat+ZcQQQQ2dAIII2SJBc0UVP8AmZgBLJrixsdzls35o3bT+EWFhuxZeZzbfu6ImiMpWdENwo6yNUizqgoop/m0xtpHoWMoqoN8xnlyMQse0j2CNEkgCCCCJICMC1ch1ndwHGPGauQ6zu4DjGS0GQiMoBK8qEykiQg2zGP2UP8AdEfyWSvlDfVL/MJ8RGvypTqvZ13LNbtKAeDRYeTCXSzTW96cfuoggyjirtfiHkvkOcc00h+WT/rB/Llx0nFHNtIPlk/6wfy5cIa5p1e86Wo5IctFThsUjdyY6sz3eHRqUPKJYU87RsC1eVUnCKkh6VJ2mlB1Q46Kt+hSPqx4mFXyipSfIOzk5g6Oendn1Rva/wBJ4M71mhe4W7nsqC1Wc4F/XyfZG2Yo+MM3lT12b/3v+lC1Y2pOlHdOknsmoYZPKqwBs+Y/43jKiukbcHk5ti/a2e4s7JJx3HT/ANK56wGPwjnkycHRipByJy4CsdT0UlB7tkrsaVh7cQjkEy7TQMmRoKjVnTOh6dkGphFtZ2NNTmMINLOwxNZDNJYAnk0aYabsSKT2MT1RT3w/KTquoqEQVoOdTFzumlB1Rd6BaWSpU1ltBw4kVFb2RQmvKe7sz1ZZ0iDpIsvzickumGW5wUNQUKqWA6CTTgIXhXOmC/v47MyvcLauKL37iBdFmVrRJGEfrFOoahVvhDZpU9LM3FpY++Ce4QqaKGlrRSchjp04GAA7YY9MX9Cg3zK9iN8SI6NSxEXqeNPJ+ZV6LS6z2O6U/eVH4xe3Gcz9CX3Yvxir0MT0k07lQdrMfhE3R+0hnIGyWO5owsT9rW/P0GNFhUrxL2CCCGxw32SxtMNBq2ndDDZrKstaL1naemPZEgIuFdXjxMbgIwbcnsP11qCz1PAIzggi6ikahBHmKMcUQ5JAZQYowgijmwwZYo1s1ch1ndwHHwgY1yHWd3AcYyVaZCK5ZIKKQQQRAHKvKXjNtAx5CUlBuqWqONTn1w2+TezslgBY1xTJrDoxYPFTCfp3NxXhN+aJa/cDf1R0DQ6VhsFn4yw32iW/qjSX8Th6Tta2x9xcRybSOVafPbRR0pyppkNWFcPsH2cI6QY6uzRzi/vlk/6wfy5cIam3ENjo6uHFFZ7xu0PLCwyMVCcGzVTE1O6kKnlMvQJPkqUY0lua5UOJlFAdpGA1+kN8N2i/yOR9AeJhO0zvsTZ4kkFXkTJg3hkZEIYbtVCItxNp55FNThadLOHsKIvoKQcDUBVtnssD8Ic/KjJWY1mehqVmjOoNKyyARv5xhbnNzT0Qz+U0UNn3em6v1XdF9PJPaKwcySf5azL7vUt7ou+bMuqQlnnci3JmpwhwwJaoNc116xHLLXccyVMeWQCUZkJBBFVJBpXPZtjq2h18IZFnkLVmEks1NS0OonfmMtlc4U9JpWG2zxvcN9qWjeJMXtuaTaN9TTGdUJeS/oj6JWK0tKmJLssmfLL4W5XCCGFTRTiFPW102wszJc1HagVaO3NB5qkMQQtSTSoIzJ646RoXf0qzSXRycRnFqBSa1SXt1bDlWsI72OZUko1SSTlizJJPq13wSvgopPGfEUvpca4OOW/Qi3bYZ05pjylzkKJjU9YAMKED2qa+hTFvpNeTTpdmdSArq5pucFVYVoej/vFxoHYkZpxmPyMwCUJb1CMD6QtQNky+rVTUHshe0wu8yLRyZAAYGYoQ1lnEaM0sVJUNgBwnUVoCRQwzW045RnOpwo4+/n8S60HlsFmsxGbIMt6qSdg98d8TbqFJtPmzB9l1ERtCJwNnYVqwc16CBhPYO4xKsWU89M8dr1+EY3/zrfj8h3TL9JeRcQQQQ2bjeBGUeExiTGOVE6hkWjGsEeRRybJPY8j2PIqARiTXIdZ3cBxgLVNB1ndwHGPQKaoADUIxLQazGWqMXmXkW5GEFYzDR7SIUO5hk4jpHeqTbVPmKahpjUNDmAAoOrcojsFzrhs0lRslS/4BHGbbLEybMoo58x6ZD2nIHiI7TarSkiWWdgiIMycgAMh+FI2ubSSRwvwvDstm+/6m+OaX9a088n89f1g9obEQHvBHVFjeHlGaY2CxysRJoHmVAqcuagzOe8johUl2FJsyaznlCZhq3qgtkXKhaDCXLU4UhK2CUG5jOo1UbMRq39DqGh9oR7FJwsrUQA0INDU5GmqFDygXMUtku0D1ZqlG4TFQ07VH3TGV36Mz5UiVaLIxqUBKggMMzUCuTr8098V2lekc+0iVLKhCjEsKUJmYWANGFV5pbI7+xnKw48il8804mt1jBWWr9W/0W8DDH5T7XnZRhJHJu1dhryeQ4ilesQnzJc+hqVpQ11aqZ7IvtLb0M3zZCQeTkLipqMxklliOGodRiNMlHbJz5z/QsXl6jR5PrtMuyrOYfrBl81Axoes58KDqVNMrzK3hODIcuTC4dq4AQxrtNe7hHRND/kFn+rHiYQtKTS3TSNRJXowLKHZUt0RFsYxzsdG6P7aCT7vQ26LX5LFmtomAKMCsvKUoXKOqqK+0Sq06OEK8u8iAByp+0Yt1wmVaA4BrIqtdkwTUVWHEco3bFIbMu7xg7EoLKOVqLJpRWe/l5jtoQ9lmyn86mIz8pRRMmYTgCLqGIZYqwv6ZNZvO2WThwKqiqVIxiuIhtpqdfCL7RbyfyLVZVmzGmhmaZ6rKBRXZRkVPuwq37c8uTaZstCxWW2EVIJyVa1NN9YarjGP8Uaal2rTxU0sPrncmXCr2SbId8pNpUqH9muIgV90qQKjcSei9s9jCWwmhDcpNBrxRie+Lq7tBpU2xS5cyZPo0tGw8pVFcqDiVKUFCTFFZTMW0cnOoZsuYEYj2hyeFZg+ktD2xnqH/AAa/7IbrodUUmtny+ZfwQQQ4ajbHseR7Ch1QjyPY8gAIgX3bHlSJjylDNLUtQ1oQubKKe1hrTdl0RNJrkOs7uA4x6EFKUygIkm1hFbo9fsu2SRMlZbGU60bcd++u2LOOZWuzTLltomoC1lmmhA92tcB+cuZXeMt8dKkT1dVdCGVgGBGogioIiWhbT3OacZ7SXP6nqR6dcY6jGcYR5YHDysYTpuBWJ1BS3YKxnSKnSmey2K0MlKiU9K6sxQnsJi3VFJvEWzlFyysc+Qp9qbJr9tSY6PprdkubK5Sc8zDLzEtWCq7k0XEaV204Csc90SWY1us4wjKYD1KCxOvYAT1R1e9LoS0qqzMWFWxUU4amhGZ17Tqprib21JYOJ+GV8dE9s5ZzNxyNmefTDU8lKoKAOwOJhwVK0+cw2iI9ySysoA7TXqIBHcR2w+aWaKNaZVnkyQqIjksdirh1ga2Px1mEu+bxlyLTNlKr4ZbKgyGpERN/zYXvrbpxHdhOp02cUuS2Xi+bOj6MfIpH1Y8TFb5QbMvmyuVGJZssBqCoBqCAddM4naGTxMsUhhUcymfBiPhGjT0VsR4TJJ/5ij4xols2zqTw6Pcc7IiXfUuWtjsXJmrFHaZX1uUZZBOIHMZUpwApEURK0qlE2a73XDnZypNOccODInaBXLpMV0fN/fecO3/DPy+aOh6H/ILP9WPExz6/mxT2bfPnDtL/ANsP2hYb/T7PU54NY3Ymp3UjlVpsU4IH5YtVg1Grrc0xZk7Wr1mLanDwm8bnQuk1TBJZ2+h5b2KgU1EhT0VDeKCNIjC1JOC1YqQCDl09HGIxnuB6uXXlEVw7KWUcO55kdq0Nk4bBZxvlhvtkt/VHKr8m47RPb3ps49rtTujrVyF1sMqqYZiyF5hOplTIE8aDorHGbK0yZMSigl3Wg1AlmGXrZAkw7A6P4l/jqgd3kSsKKvuqq9gA+EIN9IVvqU1Bhd5ctuIMrKvQa0joRhTvm5jNvCXNxACVycylQSxGIUw66Za+nXSF5vGGde+DlFJd6LP/AEH50ES/O24QRb2yLezXcTYC1NcQGtTHbTojUTXXGbsXQ1yT2tSjbXojQbfU0Ay2ndwHGIhNch1ndwHHwj0CkU9owLKVNU5DsjbSFq8rvmTDVJzJl6oqAeOJSG7yOEVv+hT9s0dOOaYh3tf8c/Ao5NdBvvC70ny2lTVxIwoQe4g7CNYML2jMt7FMNimnEhxPZ5h9pdbyjuZfWpuJpkMoVosy2ZMdotkyWNgQvUnctXJb7Me3Ld8y2ss0vaEs6sGTlJrGZNYamoDSUnRmdhpG9cnJbrAvKSdiwu18vEZrTeyKSgDzHGtZSmYRwYjmqfpERFe+nXM2W1U3hZbdyzCYtpUkIoVQFA1AZDsjKJcYsZxLvKywX9InNgV6TP2bhpcz7DgE9URdN5mG753EKv2pir8YsrxuqVaFwzUDjZX1lO9GGaniDCRpu06zWcSXflZMyYuCY5Ampgq3JzP2gyFG15Z7ItCKT2FtTOUKpcXc90VmgErFblPuy5rdwX+qOoxzfyZ0a0zCCDSTvG11/COkRhf/ADMvwmONOvNmwRzfSD5ZP+sX+XLjo6nKOcX/APLJ/wBYv8uXGOrf6QxqeS8xx0W+RyPqx4mIHlEshmWFqOVwPLY09oYwuE5jKrBulRFhowP0KR9WPExq0wzsE/ggPY6n4RvF8OzLSjxU48Pkcl/0xv2rdjf3Rb3pJK2Gw1YtXzkiuwcogwjM5CkaDEi/J48ysQJFR53/ADl/CK6ablLDPPzio1Tx3fND5ozaaXVLf3ZMw9aY/wAIQrbLPIUXXRB2FSe4GGyx2tZVxhsQpyLivznZhTtakLt2WyTNnImNaHlK1qMuRm55jfSMtSnOyKS2zudSUlwQi3vhFRbBWW30SezP4RDWXjIUe0Qv2iF+Mb0tqFBVhmorr2jOPLgZWtFnBYZzpNakDU6n4RamMls11OPYlKccHYr3m8jZ5zDUsqYRwojEdXh4cp0Wk4rbZ13TU+6K/COl6aWkS7BPJIFUwiuVSxC07455oIym8JWYoBMOsfs2Hxr1dj0eQ/r+1qao/fP/AEddhR0mlnz2UQKthlUpr5s1yc91NfCG5moKmKueAz46CoXCDtw1rTthW5Zjj75nZmsrBv5dPdEER4Iz4mSEYk1yHWd3AcY8JrkOs7uA4xkBSIAAKR7BBEAEK2kemXJOZFnXlJ2o0BYKdwUZs3DUNu6GmNFmsMuVXk0VK1JwqASTrqRri0WlzMrYzksQePEVbj0ReY/nFuJdzmJbGtN2PZ+4Mht3Q5KxGrKPIIJSbCqmNSxH49WSUtp25xIl2hTt7YroIsptGxawj+VMAypAIz5Rz1BM+8iGdLQRt7YqNJ7k8+5OrmXyePUuOuLDvIpTD3xtCyOdxbVwlZTKMObKXyX2JQZ8wDP0aA55DnMwz383sEP0L+jN0ixS3QNymN8RJGCnNC0pU7u+Lfzvh3xja1KWUTo63VTGEuZKUxyrSWxzjbZ9J1BymWWoFVIHUCB1R0vzvh3wt3jo0Zs55om4cZBpyeKlFVdeMV9XdGcnLhwv7DVV+1ikvoXGhstlsEgM2I4K11ZFjQdQyjzTJ1WwWgsaDkmA4sclAptLUEbbr9BJSV62BQtdVeNM6R5eqi0SJkp1FJilc+dQkZNQ7QaEdEMcUXzL8LVfCueDk5vKX73c34Rut82XNstnpmUe1KdYIBmI6jsasMH/AIcD9pL/APg//SN8zQT0KS1mKpV5rEiXTFjwUFA2zBv2xWpQg8nGlpdQ4SWOf1JfIr/oktSBRhKFDnmZ4JOfCsQdErrlG2J6NMkmk80bQF8GI64vXugmxy7NjpyeHnYa1wkn1ajfv2R5clzmzTTMLh6oUAw4KVZST6x90RlPLtUk9tzpRqfZyuSRz+03XLSY64F5syYurYrsB3CPdELqSbbpKMtQHmMRU05gdht94LDZeOh7TZ0yYJwUO7PhMvFTEakVxiufCNmjuiZslo5czQ/NcUwYc3pnXEdx7YvBtSbb2EfycvaJ42T/AKLDyjU8wYEVrMlAdOKpp+6D2wq+TWxKbYz0/VymI15FmVa9mIdZhw0ku/z2UJZbAA4eoGKtFYUoSPe7og6PaNCxs7CYXxqq5qFoASfeNfyhj2sVE3t09k9XGzHZRe2ifnQer4fl4dGrCCMPV6PD8vDo1Kt5OmZwQQRUgwkeqOvxMZwQRIBBBBEAEEEEABBBBAAQQQQAEEEEABBBBAAQQQQAEEEEABBBBAAQQQQAEEEEABBBBAAQQQQAU0EEEXA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8442" name="Picture 10" descr="http://t0.gstatic.com/images?q=tbn:ANd9GcTbSruZqDtKqHiJTNsvrVl6ItIj1kth-cc4FkfoLlfOrqFcGlZr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324600" y="762000"/>
            <a:ext cx="2219325" cy="2447925"/>
          </a:xfrm>
          <a:prstGeom prst="rect">
            <a:avLst/>
          </a:prstGeom>
          <a:noFill/>
        </p:spPr>
      </p:pic>
      <p:sp>
        <p:nvSpPr>
          <p:cNvPr id="18444" name="AutoShape 12" descr="data:image/jpg;base64,/9j/4AAQSkZJRgABAQAAAQABAAD/2wBDAAkGBwgHBgkIBwgKCgkLDRYPDQwMDRsUFRAWIB0iIiAdHx8kKDQsJCYxJx8fLT0tMTU3Ojo6Iys/RD84QzQ5Ojf/2wBDAQoKCg0MDRoPDxo3JR8lNzc3Nzc3Nzc3Nzc3Nzc3Nzc3Nzc3Nzc3Nzc3Nzc3Nzc3Nzc3Nzc3Nzc3Nzc3Nzc3Nzf/wAARCACMALoDASIAAhEBAxEB/8QAHAAAAQUBAQEAAAAAAAAAAAAABQIDBAYHAQgA/8QAQRAAAgEDAgMEBwQIBQQDAAAAAQIDAAQRBSEGEjETQVFhBxQicYGRoTJyscEVI0JSYqLR8DM1Q5LhJFNjgnOys//EABsBAAEFAQEAAAAAAAAAAAAAAAMBAgQFBgAH/8QAMBEAAgIBAwIEBAYCAwAAAAAAAAECAxEEITEFEhMiMkFRYXGBFCMzkbHBNELR4fD/2gAMAwEAAhEDEQA/ALHp3+YSebZqyGAlFK9TVc08H19/I/nVrhbES1YW8ldXwJimMQwd6ce7xGWVckDIGR1rnZmQ4A3pS2yg5YZPhUdh4nLS5jui8Zyp6hHGGK+7yOQf+RTl4GZDmcW8CrmWUNhseR/ZGOp6+GOtV/XdMjMtvLb2Vo+oK/6ktzAop2bddxtt7IznGO+oXqFrZwzalr9lqMywfrCLi5R7aLB+0iNLuMjILDmGR0O1CeSTGEcIHamqaxrNnpHDkM1vA8hu3v0UKoQAoXGd2JLvhj1LZ3ANSOOo7XQ7vhCW3jWG3tb9YgP3UOM+/b41K0e81a6uL69sdCkN1csoFxqEohiWJR7CJy8zMACTnGCzNjbYVb0j2Wpu1hFqmqm7m7QTTW9jAES0gyFLrnLFsnAJ6noKScPLmTJFNmbVFLbf+Ajp+lxcda7q2r6hEX02NDb2it3uFA5x93f/ANmPhT3ou4t09OF7LTdUvUhvLU9iBMeQMCSUXmO2Qu2Ou1aDp9pbWNjBaaeiR20SBIlXoF7sVStJ0KCz0ywubiCKW1uGmivkZcho5JneJ+nVS4GdsByc7VMlapwcXxtggYwFOOOGLDibSGeQ9ncRRmS3uIxkrtnH8SnHSvP1tK0ZVnGOYZz1r0LfWdtDbzxm2jY8jAuEALDG3NjYnbrWCy+w9pzHOyE+dFo0MNRXKTe64CVa+zTyUVwxXbStFK0JYjlAbHhkHH0+lD2dWjZZDgNnB8CaL6xDDDbcka7pO4dlOAXxv8unwNWXg30e2vFHDv6QbUri2uTLJFgIrp7OMZGx7/EVTLzNpGjul4MFOfuN3uoWF/o11dNl2uIUR0MmDG6kkEDvOT18Kos8oIK5wPxqx67wFxDotwYfUm1CPl51lsUaQ8ucZK45gd+nv32NArfh7XL647G10jUZZeblIW1cBW8GJGF69+KGq3FjI6itQwmSuD7U6nxTpNkCAHvIy2T+yp5m/lU1rfGulTaRrlrxJp8L3Fm9xnUbNGG7OhiEig7AlXw24GynxNUGx4Wv+G9f0n1y7e3uGxJcy2qh/UlZuRWYnY7sM9wHjWr3UevJZTWeqWVprdo8RSQ27dhLIpGCDG2V6Z3Dj4VJr7q1xyQNRNWTU0yZo72jQO2kScjRkC5smHKUfvyh+w3mNj13zmpr3SRo803sY2364zsMDvz0FVDTnttctxZahp+qfpSyjCifKQXSxk4BJDg5PKOYbgnfvFKi0qT1m2TU7MS2iNlJr+QyTB+gLDJTfJ3Q94yAKkLtZXzjJPcsXrrMiqoYsRuw6D49/wAM0yLcySc7ZJqVDarGmEjRF6HkGxrrt2QyP2d6VfIFIqGvgC4jA7monE/6tPuihmu7zoeu+Knpsijyo/CQD3PrAY1aZCNzvj+/hVljB5FHfnvqtkiLWVkzs6jPv/vFWmMAxqe80tj4Gx+A/EAFAHSnCB7vOmVPLShJk1HaDpkO4iuQ7PG8qMwxi3WPcb4yXB8T0+tBF0k6hqhttW1CTUXidbmSBuXs4FzmNAFCgnmUHmIyQpGAGqzurupVDy52LDqB5VBl065SRJLS4iiABR1jt/aZTv1LEEg77jvPjTGGhLB3XNZtdF09729k5UGyrn2pG7lUd52P9ioOjaNPhdQ1jke9nkE86hehH+FH91ASfNt6bl0Wz1bULiR3e4ktkaBbiVy3LMy78q/ZHKCOg6sfCj0MxuIY5ccpkUNy+Ge6l52Oz2rbkg6fI0VlNZwkNNZt2KqT3YzGSev2SufcakQ6fDHpi6cw54BAIOVu9eXlOfhSY7CMTveJ+rupD7cij7SjZVPiAB88kYyamIvKMswON+mKRcDZYe6BacwspIZlLssBZZiPtjBG/mCN/ge+vO3aMPUn5iSoQqfAA16PmmC2hXG4jODnxHTFeapm7OytJD+zCDt5Vd9LTddn2/si2vzRCupoRZ3Pit/Kv41pnoauAvBV2zI79nfygLGMsfYjOB86znVh/wBHqGP2dTkH1NaL6ERz8LXyZwF1FyR7446y9P6jNh1T/Fi/oXiygZJriebeaRgu24VVGyjyBZvfk0qGI293duxHZSkSknorBQpz8FB+dPxLy8694c9fPf8AOo91Zi6BjuW7S3Oxi5cBvJt9x5dD35qZgzfcwdFpsOrWPrdxErteFndXX7cLgL2ZB3GYwu37wB7qgcP6hLpmoycMarK7zwKGsLiQ73MBzgZ/fQDB7zjNWayHZ2yRHfkyoPioOB9MUK1nR4NXe4kmhEstu0TW4OQQ6ZbZhuM85XPdXSXuOg16XwMcT2NsyJq0/PC9lGwa5ifkkiiYjmZT/DgNvkYBGN6XY2d+tusV3qM96hXadY4eWVe7mHKCDv3Eg9c74pxLebULWB7LUXeyk5WPboJDyg55M5DZyMNzE94902GE27Eh0w25VE5VB8QMneuWGI247DihhHiRVB/h6H4f3/WDc+0eVdye4VMkckdajBcNztRI7MFN5RU9fXluoE7y+aIrF7I91QNTIm15FzlYt/f/AHtU4zIDjI+dFlkFHBDYm4nQodzEWHvBG1WmwnEkETeK0BlgMHEVxCowsLlj7mOfzojApt25VHsZyKfLEkgaymw02Gr5Y2693jSLQ9oAal9BQG2tg0VsIGx78VGuhJcP2EcjRRDHaOhw7Z/ZU93mevhvuJZOa4Bk0xj0Q7G3itO1igjVEMnOioABggeHmD/ZqVGgjUKvQU4QAvWmye7xpThW2cCu8ua+VSBXS3LTRcEC9tMhmwPsnv3rzXqCY0q28OwbHwNenrh1KnJ3xj6V5r1qPFhAq9wmUf7jV30l5U1/73It+0ohHVBm11sDu1Nj/M1aB6DjnQdTXwvc/ONf6Vnt4wls9aYHIa7WQfFj/Wr16Dph6lq8WdxNG+PepH5VlqtrmvqbPqazo0/oacdulfda7jI3pm4kS3ikmnYJFGhd2PQKBkn5VNyZdbnZHSFC8jKka7szHAHxquXHHvC1k5B1mFznOIFeXJ96KR9ayXijiO+4suWnnd4dPB/6e05tgv7zAHBY9fLoKrzryDao873nCLanp0WszZu+jcQaBOYxpWq25uDGBJa8xj7UgblVYD2tjuOvf0BFlZSwGF3IrzAJypAKhgO5hkGrxwX6RZ9InjtNVlkn0tjgs5Lvb+BB6lf4e7O3TB6u7fcbqdBhZg8mxtHjJc7+FQL+cRxM3gKIySJLCJImVkZeZWByCO41W78tdOYVOxO58KmQ825UT22ATORdrOw3kDvjy6flRq34Tu7q3iuDdFDKgcpy/ZyM4obfW5l1W0t1HsTOsA92Rk1qSryqFUKABgDHSnWzxjAlUFLOSq6vbcnEzSY9m4s8j7yMAfowrsYDDkbrU/iaNuSyuE6xTYb7rKR+PLUBhytzDOa6EsxQk44kyXZnk9nuqZz1Bt35h51KRST0JpJcnRyOrudztQ/VNbttPDL/AIkqjJA6L7zSdcv/AFC0CocTSbJ38viazPVtQ7S4S3jm3OXYo3te4+B/Ko1lmNkXfTunq/E7OPb5lum4quGmCo0KZP2cZI+dLseKZO1IfsJuU4cJsV+uKzuSNBBIII0B+0Ntyw33PjmlRTKbS35ULyOAFVepby8Pf5VHjY2s5ZeWdNph5JRS2ybZZ3kN7brPbtzI3d3j304faOMVUODJp4pxbXDczNEeZtsMy43q4cwUYxUqEu5GW1dHgWdoNuI5A7EKN6wDV1zbQjwmnU/7hXo+fGCR0HSvOOosHtY3G6+tTb+OSpq+6Tv3Iq9RtjPxEWxLaNqeeuYj/NVv9Cl0ket6laMPant1kQ/cbf8A+/0qiNO8MVxAp9lyAwPkcim9O1iXTLlbi3IWVDlWyQQfIggiso24XN492b2+ELtMoZxlI9SA560E44iebg7WkhHM5spMD/13+grK9J9LuoQjkuIVu8dxAz/uGPqDRef0wB7Zkj0RmlYcvK0pKnPwyfdUrxFLb3M7+CthLOU19TMILglFBJx3U65VlzmoVzE8DL+pMUUmWiOG5SM9FJ+1jp39K5HP7JB6VHlBxeGWkZp7oVLsaZ5iDtX0hBOQTTZJB5u4UiR0pGweifiF73QLjSZ5OaSxYdkT17Jug+BBHuIq58ixRc2PbY4xWH8AaomlcUWMjHEczG2kJGdnxj+YL8q29eaWQs3TwqfS/KUGrh22Z+ImxtDNxFparj9SJZ39wCr+LCrxVa4YiJ1C9uGPRY4lHh1J+eR8qs1NseWMrWEDOIMDTJJGIARkck+TCh7x+zkVP4lAOhXoPTsjQjSLhprJY5dpU2Oe/wA6JV6cg7PUKjykox0P9/1orFtHvQ2RSsoPdUxJQVAFPluMgUrji9IuZSMt2fLGgxnc/Hbc5+FUiSFJIzG3ec8w2IPj76sXGcglnmHL9uc8rhiCpDbfhVcCPkZkJHeAMcw9+Dj5VU2vzbPB6DoK1GnHbnZBXTbDmuIw7GVmAKRuQpk80bofccb9TjBMaK7sNOnje4jktWVOXsTEQYsKuxGOoIb4EdRjE+ZtFOnRx3895HcYHZBZ2bBzsF5TjO/cNvnULUo4Lm7kg0m2lvbhVC3L37s8cAPd7WxJx3Z6VMqri1uvrgpbNRKVvPG2GHuGeKtFi1MPcXTRgxsF54XGSceXgDRLU/Slw3ZtyQm5vG/8KYX5sR9M1U7r0e6yNLj9Ut4J/wDUYi+P6wdyiNkCDu7xQrSv0jw8TDd+j1Z5UbaaWyllJPcQx5gfeuBUiGik4flzX35K+/WU2WOVkG38uP8AkN3/AKWjc80WmaeFLggGaYsR54A/OqAlwiWsFs65RJixIO5GAMfSrpNYcT8byxxDSF0iyjO800BjVPHlUgM5+ndt30fXbL9Gale2POz+q3EkQcjBblJAPxq86Uo0RlHOZclRrZxtlFxh2oeuIo7pWlilVd8chO4Hdn+tF/Rjp9o/GsA1mKI26QSOhmI7MuBtudj1OxoBLYm3trSVmPNcwduPIczAfhStDsbvWtYtdKguEhe6fkV3BKg4J3A91V+on0++2WfLL+SzjXrq9Mv9oNfsb3rPFnD+hW0jpJbzyqNorXkO/meg+J+FUKKLib0lXHakjTtFD7SFSAR/AMDnP8R2/CrFw96LNKsWSbWp31i4U5CyLywj3Jk5+JI8qvyqEjCIAqqNlAwBQvGrpX5K3+L/AKIGJS9TKevAHC1rpLQXtgbsRx+1cXEz9qeUbYYEco8lwPKsCnkhkleWCBYI3YkQqzMEHcMsST8TXo7ja5Nnw9eTAE8kTOQO/G+PpXnSSRXlkdo40Z2JKxryqpPcB3Cqq2blNtlvoY4jkjPTLNvT0p5elR8o2MAr+FNSJM5YHrdJZZFjhPLKTlGzjlI3z8MZr07AgkHaFeUH2seRrzdpDwW13G84EsPOgkTlyXXmGVHvGx8s+Jr0lqM/qVrIQOZxlVHial1cYKjVtuWQhwwA0N3Kv7Vyy5+6APxzRuq9wKGHD8fOcsZpSx8TzmrDSS5YOPAN4i/yW7+5QOzQoFcdaOcQ/wCT3P3R+IoVar+qX3UWr0sDb6iRyhhkeFdjGXxXwB7qUmA3N4U5jVszOOL4Ck0wH+lcMT93J/v41WVuYyQVWRx1xGpbP5CtB46sVkiLquGmhb2s43Ax+BFUGNu0VWAJBGfdVVaoxe6yb7p1sraV2vGV/wBByyhVoIJXhiLSHlhOUZgPBU5gQBjckjpk0X4LlsmfUPXI83V06q+B7AVUHKqnG4BJ67791VRLho+zWM4LczEn93YH59Pi1FNKvVe9lHsxuVRlCjAyBjYe+iNprHuyvt0d08vPlzsaZpbK1sIVG8HsZ8RjY/L65qZhgNqE6I/NdzHukhRx9f60Y7jUmqXdBMzd6xNjLyDnIIOT4ivNPFU3rGu6rMd+e+nI93O2Pyr0Brl2um6deX0vPy28LyHPfgZx8dhXnC/aRmHMOeZtzgbsx/5q96ZDtjOf2IFry0iyavbYh4YT/uaPG3zLmg+g3BseI9MuebAhu4yx/h5gD9M1d+M7EWOt8OWQG0GnpD/tJWs71GMrJOg6hmA8qy9z/Pk/mbfTR79BH6HqrkIO9cIpNpOLm0gnHSWNXHxGfzpZqb7GTaw2gHxbZ+u6JdW5+zLE8ZPhkGvM0qSRuYpVZZUYoynqGBwR869VX0RngaMDOapGu+jaHUx+kNP7O01IqRKJB7E3XBOPsnxI694qPOGZE3T3quOGYV2FxIpxDIfhTEySRt7aMv3hitJueBeK4JSn6J7RQf8AFS5h5D57uD9KI6b6Ory7IXVJ4oYv2lhxIceHMfZB+dKoMLPURKR6PNHuNd4psxyM1rZutxcP3IqnKg/ebAx13Nb1exmTLOTgDvpGg6NY6LYep6TapDbqcuUOWkfxLHqfP5U9c4dmRVPsjcnxqTBYK66fe8hHgvbReXwnkH8xo/QHg4AaXKB0FzJ+NHqZL1MWHpQN4g/yi5+6PxFDrUfql91E9fGdHu//AIiaGWZzEtEr9LA2eokqK6EHNzY3pSjalgUrOIWraeuo2bRYXnG6FumfA+VZrqWgzRXjBF7PmOWifbB/e8x5d/jWsqKRPbw3Ccs0SSL1wwzvQJ19zyWWj6hLTrte6MXuraaK8I7KRkKqqPyk7Dc5xnckk/GpumaZcvfwP2R78Lj2ifAD+uK0xtE00vzerAHydh+dTLSztrUH1eFI8jcgbn3nrQ/Aee58ljPrS8PsggXpkcltqEMMoAf1MhgDnBDL/wA0ZLYweu9RjaSfpVLoFezETIRnfJINTNh3ZotSaW5RWy75d3xKF6W9SFrokOnowEl9Lgjv7NMMx92eUfGsl4UtP0txtpdodke5Eh+6mXP0WrH6StX/AEjxDeMh/UWQ9Vix0LdXPz2/9ac9CNkJtf1DUnBxa26xocZGZD+OE+prRY/D6HHu9/3IMX32t/ANelEgcW6C2P8ARI/n/wCazLWE5b+6HhI341ovpbnVeJdHbOAkBb+c/wBKzfVZhLezupyGbNY+79Rm70Dxoo5PQ/BNybrhDR5mPMzWiBj4kDB/CjmTjpmqh6JZO24C0/mbJjaWP3YkbH0Iq2v4tso61PjvFGUujixobllWIb8xJ7lGa4JJpGK8oiUDJOcn+lJdgJkzJgEZC46V9+wyg7udyR3eVcMEsEQI0zB2O/tHJx3YHdTcgVkCDkBY8xAGce4U+Yw8vM2MkAKD4eQpuReVS5HNvgKOlKjhkqSI0UleU8x78n8KZuP1asx+0/j1qXzPFGXYcznYIBUS75CzOQQcbhvyFPXIyXBO4PGNLlPjcSfjR2gvCYH6GRh+1NKd/vsPyo1QpephI+lEHW/8pvM/9lvwoXZj9UKma9MPVlthu87YI8FHX8h8aZgTlQDwo1e0QNj8w8tLFJWliuOR0V93V9XxpBRJ60pa5XwrjjpbFBeMdcGg8P3V6rKJ+Upbq37Up+z8M7nyBo0RmsT9JuvnVOIzZRsPUtOYooByHkx7TfD7Pz8alaLT+Pco+3LB2z7INlM1KRhGqOxdz7TsepY9Sa130M2DWfCAuezy19cPKc9wHsj4YXPxrGbxzI5bxNX+LiiVeENP0uyZ7KzgtUju7s7PI3Llkj+OQT78ec/rV8a4qITpeis1O0V9WRfSpdrqfEE1zausltZxpbNIh27TJJA8eo+VZ6+XY4ojq2qeslIIE7K1i9mKFe7zPiTT2ocOarpGnWd7qdsYI7wt2Sts4xj7Q/ZyDkDr44rJ7yzM16lXX20J8GoehDVom0i60eR1FxDKZ0Undo2ABI9xH1FaVI5UDG58q80cLa23D/EFnqOT2cT4mA6tGdmHy3+FelwVZQysCpGQw7x41KplmOCj6hT4duVwyMwKEsynmPUj+tOc/JJHGAFB9p8U2WyVAY8oOcDqaeRow+XBVj3saKQBIUs7umWJPskjAWux27KozIfMCpQ3GQcjypqWaKMe24HuOT8qVHCWCRqWOwA3NCXzLzyv0J9keAqXK73ZCKCsPfnqa+ljwnKMYAp8QcmSeFBjQ4R4PJ/+jUYoDw7KInuLJjuG7WMeR6/X8aO5FDmsNhYPMStmT12+kuM5QHkj+6O/4n8qnIKh2ChYUCjAxU9elHaxsRlvudAruRSSa5SDkOZrhakrXD0pBRWRXRvSANqUh3PlXHFX494n/QGndjasDqFyCsIBB7Md7keR6eJ+NYVPEWlwGLsTliTkknvJ7yTRvi6+uL/ifUpLlyzLcvCv8KIeUAfAfMmokrmw05Li3CiZiVDMM8vu8/OrOzUx6bQlFZlJZyH6f096+blKWIx9htLO106NbjVGJcjKWwOHbzb90fWh11qNzqtwAFTlU4RQMLEPL+80PuZZJpyZXZyTkljkk1It2MaAJt7qg6LSz6hY7LpFprtbHRV+DRHBsXo34V4XtVjvYr6DVdXUZLN7Jgz+7Gdwf4iM9cY6Ud9JWitrXCN2kSBrm1b1iEYySV+0PeVJrDIL2e3kV423U5Ge4+XhV30TjTW7RrVDcC4hlYKYrgGQAHwJPN9cVO1XSPDg3XLb5lDXrp+Kpy5M0kPf3Eda9CejDV/0zwba9q/PPa5t5Tnf2fsk+9eX41hHENvFa6vfW8C8kUc7BF/dGelXb0H31wut6hYBz6vLaduy/wAauoBHwc/TwrPU+WWDR65Kyru+5toUKMACuFVbZ8EeFRGdyB7RrqZLZLGphQ5HzbQMdhj3bV8ttApzgZ+FN8zb+0aTzN+8a44lALyjGKbddt6a52Cgcxrhy2QSaUQg3bNaTxXcfWF8sB3r0I+X4VaEkV0V0OVYZBHeKr06jsznfNVs6heQkxR3MqonsqAegHSlcO8RT7D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446" name="AutoShape 14" descr="data:image/jpg;base64,/9j/4AAQSkZJRgABAQAAAQABAAD/2wBDAAkGBwgHBgkIBwgKCgkLDRYPDQwMDRsUFRAWIB0iIiAdHx8kKDQsJCYxJx8fLT0tMTU3Ojo6Iys/RD84QzQ5Ojf/2wBDAQoKCg0MDRoPDxo3JR8lNzc3Nzc3Nzc3Nzc3Nzc3Nzc3Nzc3Nzc3Nzc3Nzc3Nzc3Nzc3Nzc3Nzc3Nzc3Nzc3Nzf/wAARCACMALoDASIAAhEBAxEB/8QAHAAAAQUBAQEAAAAAAAAAAAAABQIDBAYHAQgA/8QAQRAAAgEDAgMEBwQIBQQDAAAAAQIDAAQRBSEGEjETQVFhBxQicYGRoTJyscEVI0JSYqLR8DM1Q5LhJFNjgnOys//EABsBAAEFAQEAAAAAAAAAAAAAAAMBAgQFBgAH/8QAMBEAAgIBAwIEBAYCAwAAAAAAAAECAxEEITEFEhMiMkFRYXGBFCMzkbHBNELR4fD/2gAMAwEAAhEDEQA/ALHp3+YSebZqyGAlFK9TVc08H19/I/nVrhbES1YW8ldXwJimMQwd6ce7xGWVckDIGR1rnZmQ4A3pS2yg5YZPhUdh4nLS5jui8Zyp6hHGGK+7yOQf+RTl4GZDmcW8CrmWUNhseR/ZGOp6+GOtV/XdMjMtvLb2Vo+oK/6ktzAop2bddxtt7IznGO+oXqFrZwzalr9lqMywfrCLi5R7aLB+0iNLuMjILDmGR0O1CeSTGEcIHamqaxrNnpHDkM1vA8hu3v0UKoQAoXGd2JLvhj1LZ3ANSOOo7XQ7vhCW3jWG3tb9YgP3UOM+/b41K0e81a6uL69sdCkN1csoFxqEohiWJR7CJy8zMACTnGCzNjbYVb0j2Wpu1hFqmqm7m7QTTW9jAES0gyFLrnLFsnAJ6noKScPLmTJFNmbVFLbf+Ajp+lxcda7q2r6hEX02NDb2it3uFA5x93f/ANmPhT3ou4t09OF7LTdUvUhvLU9iBMeQMCSUXmO2Qu2Ou1aDp9pbWNjBaaeiR20SBIlXoF7sVStJ0KCz0ywubiCKW1uGmivkZcho5JneJ+nVS4GdsByc7VMlapwcXxtggYwFOOOGLDibSGeQ9ncRRmS3uIxkrtnH8SnHSvP1tK0ZVnGOYZz1r0LfWdtDbzxm2jY8jAuEALDG3NjYnbrWCy+w9pzHOyE+dFo0MNRXKTe64CVa+zTyUVwxXbStFK0JYjlAbHhkHH0+lD2dWjZZDgNnB8CaL6xDDDbcka7pO4dlOAXxv8unwNWXg30e2vFHDv6QbUri2uTLJFgIrp7OMZGx7/EVTLzNpGjul4MFOfuN3uoWF/o11dNl2uIUR0MmDG6kkEDvOT18Kos8oIK5wPxqx67wFxDotwYfUm1CPl51lsUaQ8ucZK45gd+nv32NArfh7XL647G10jUZZeblIW1cBW8GJGF69+KGq3FjI6itQwmSuD7U6nxTpNkCAHvIy2T+yp5m/lU1rfGulTaRrlrxJp8L3Fm9xnUbNGG7OhiEig7AlXw24GynxNUGx4Wv+G9f0n1y7e3uGxJcy2qh/UlZuRWYnY7sM9wHjWr3UevJZTWeqWVprdo8RSQ27dhLIpGCDG2V6Z3Dj4VJr7q1xyQNRNWTU0yZo72jQO2kScjRkC5smHKUfvyh+w3mNj13zmpr3SRo803sY2364zsMDvz0FVDTnttctxZahp+qfpSyjCifKQXSxk4BJDg5PKOYbgnfvFKi0qT1m2TU7MS2iNlJr+QyTB+gLDJTfJ3Q94yAKkLtZXzjJPcsXrrMiqoYsRuw6D49/wAM0yLcySc7ZJqVDarGmEjRF6HkGxrrt2QyP2d6VfIFIqGvgC4jA7monE/6tPuihmu7zoeu+Knpsijyo/CQD3PrAY1aZCNzvj+/hVljB5FHfnvqtkiLWVkzs6jPv/vFWmMAxqe80tj4Gx+A/EAFAHSnCB7vOmVPLShJk1HaDpkO4iuQ7PG8qMwxi3WPcb4yXB8T0+tBF0k6hqhttW1CTUXidbmSBuXs4FzmNAFCgnmUHmIyQpGAGqzurupVDy52LDqB5VBl065SRJLS4iiABR1jt/aZTv1LEEg77jvPjTGGhLB3XNZtdF09729k5UGyrn2pG7lUd52P9ioOjaNPhdQ1jke9nkE86hehH+FH91ASfNt6bl0Wz1bULiR3e4ktkaBbiVy3LMy78q/ZHKCOg6sfCj0MxuIY5ccpkUNy+Ge6l52Oz2rbkg6fI0VlNZwkNNZt2KqT3YzGSev2SufcakQ6fDHpi6cw54BAIOVu9eXlOfhSY7CMTveJ+rupD7cij7SjZVPiAB88kYyamIvKMswON+mKRcDZYe6BacwspIZlLssBZZiPtjBG/mCN/ge+vO3aMPUn5iSoQqfAA16PmmC2hXG4jODnxHTFeapm7OytJD+zCDt5Vd9LTddn2/si2vzRCupoRZ3Pit/Kv41pnoauAvBV2zI79nfygLGMsfYjOB86znVh/wBHqGP2dTkH1NaL6ERz8LXyZwF1FyR7446y9P6jNh1T/Fi/oXiygZJriebeaRgu24VVGyjyBZvfk0qGI293duxHZSkSknorBQpz8FB+dPxLy8694c9fPf8AOo91Zi6BjuW7S3Oxi5cBvJt9x5dD35qZgzfcwdFpsOrWPrdxErteFndXX7cLgL2ZB3GYwu37wB7qgcP6hLpmoycMarK7zwKGsLiQ73MBzgZ/fQDB7zjNWayHZ2yRHfkyoPioOB9MUK1nR4NXe4kmhEstu0TW4OQQ6ZbZhuM85XPdXSXuOg16XwMcT2NsyJq0/PC9lGwa5ifkkiiYjmZT/DgNvkYBGN6XY2d+tusV3qM96hXadY4eWVe7mHKCDv3Eg9c74pxLebULWB7LUXeyk5WPboJDyg55M5DZyMNzE94902GE27Eh0w25VE5VB8QMneuWGI247DihhHiRVB/h6H4f3/WDc+0eVdye4VMkckdajBcNztRI7MFN5RU9fXluoE7y+aIrF7I91QNTIm15FzlYt/f/AHtU4zIDjI+dFlkFHBDYm4nQodzEWHvBG1WmwnEkETeK0BlgMHEVxCowsLlj7mOfzojApt25VHsZyKfLEkgaymw02Gr5Y2693jSLQ9oAal9BQG2tg0VsIGx78VGuhJcP2EcjRRDHaOhw7Z/ZU93mevhvuJZOa4Bk0xj0Q7G3itO1igjVEMnOioABggeHmD/ZqVGgjUKvQU4QAvWmye7xpThW2cCu8ua+VSBXS3LTRcEC9tMhmwPsnv3rzXqCY0q28OwbHwNenrh1KnJ3xj6V5r1qPFhAq9wmUf7jV30l5U1/73It+0ohHVBm11sDu1Nj/M1aB6DjnQdTXwvc/ONf6Vnt4wls9aYHIa7WQfFj/Wr16Dph6lq8WdxNG+PepH5VlqtrmvqbPqazo0/oacdulfda7jI3pm4kS3ikmnYJFGhd2PQKBkn5VNyZdbnZHSFC8jKka7szHAHxquXHHvC1k5B1mFznOIFeXJ96KR9ayXijiO+4suWnnd4dPB/6e05tgv7zAHBY9fLoKrzryDao873nCLanp0WszZu+jcQaBOYxpWq25uDGBJa8xj7UgblVYD2tjuOvf0BFlZSwGF3IrzAJypAKhgO5hkGrxwX6RZ9InjtNVlkn0tjgs5Lvb+BB6lf4e7O3TB6u7fcbqdBhZg8mxtHjJc7+FQL+cRxM3gKIySJLCJImVkZeZWByCO41W78tdOYVOxO58KmQ825UT22ATORdrOw3kDvjy6flRq34Tu7q3iuDdFDKgcpy/ZyM4obfW5l1W0t1HsTOsA92Rk1qSryqFUKABgDHSnWzxjAlUFLOSq6vbcnEzSY9m4s8j7yMAfowrsYDDkbrU/iaNuSyuE6xTYb7rKR+PLUBhytzDOa6EsxQk44kyXZnk9nuqZz1Bt35h51KRST0JpJcnRyOrudztQ/VNbttPDL/AIkqjJA6L7zSdcv/AFC0CocTSbJ38viazPVtQ7S4S3jm3OXYo3te4+B/Ko1lmNkXfTunq/E7OPb5lum4quGmCo0KZP2cZI+dLseKZO1IfsJuU4cJsV+uKzuSNBBIII0B+0Ntyw33PjmlRTKbS35ULyOAFVepby8Pf5VHjY2s5ZeWdNph5JRS2ybZZ3kN7brPbtzI3d3j304faOMVUODJp4pxbXDczNEeZtsMy43q4cwUYxUqEu5GW1dHgWdoNuI5A7EKN6wDV1zbQjwmnU/7hXo+fGCR0HSvOOosHtY3G6+tTb+OSpq+6Tv3Iq9RtjPxEWxLaNqeeuYj/NVv9Cl0ket6laMPant1kQ/cbf8A+/0qiNO8MVxAp9lyAwPkcim9O1iXTLlbi3IWVDlWyQQfIggiso24XN492b2+ELtMoZxlI9SA560E44iebg7WkhHM5spMD/13+grK9J9LuoQjkuIVu8dxAz/uGPqDRef0wB7Zkj0RmlYcvK0pKnPwyfdUrxFLb3M7+CthLOU19TMILglFBJx3U65VlzmoVzE8DL+pMUUmWiOG5SM9FJ+1jp39K5HP7JB6VHlBxeGWkZp7oVLsaZ5iDtX0hBOQTTZJB5u4UiR0pGweifiF73QLjSZ5OaSxYdkT17Jug+BBHuIq58ixRc2PbY4xWH8AaomlcUWMjHEczG2kJGdnxj+YL8q29eaWQs3TwqfS/KUGrh22Z+ImxtDNxFparj9SJZ39wCr+LCrxVa4YiJ1C9uGPRY4lHh1J+eR8qs1NseWMrWEDOIMDTJJGIARkck+TCh7x+zkVP4lAOhXoPTsjQjSLhprJY5dpU2Oe/wA6JV6cg7PUKjykox0P9/1orFtHvQ2RSsoPdUxJQVAFPluMgUrji9IuZSMt2fLGgxnc/Hbc5+FUiSFJIzG3ec8w2IPj76sXGcglnmHL9uc8rhiCpDbfhVcCPkZkJHeAMcw9+Dj5VU2vzbPB6DoK1GnHbnZBXTbDmuIw7GVmAKRuQpk80bofccb9TjBMaK7sNOnje4jktWVOXsTEQYsKuxGOoIb4EdRjE+ZtFOnRx3895HcYHZBZ2bBzsF5TjO/cNvnULUo4Lm7kg0m2lvbhVC3L37s8cAPd7WxJx3Z6VMqri1uvrgpbNRKVvPG2GHuGeKtFi1MPcXTRgxsF54XGSceXgDRLU/Slw3ZtyQm5vG/8KYX5sR9M1U7r0e6yNLj9Ut4J/wDUYi+P6wdyiNkCDu7xQrSv0jw8TDd+j1Z5UbaaWyllJPcQx5gfeuBUiGik4flzX35K+/WU2WOVkG38uP8AkN3/AKWjc80WmaeFLggGaYsR54A/OqAlwiWsFs65RJixIO5GAMfSrpNYcT8byxxDSF0iyjO800BjVPHlUgM5+ndt30fXbL9Gale2POz+q3EkQcjBblJAPxq86Uo0RlHOZclRrZxtlFxh2oeuIo7pWlilVd8chO4Hdn+tF/Rjp9o/GsA1mKI26QSOhmI7MuBtudj1OxoBLYm3trSVmPNcwduPIczAfhStDsbvWtYtdKguEhe6fkV3BKg4J3A91V+on0++2WfLL+SzjXrq9Mv9oNfsb3rPFnD+hW0jpJbzyqNorXkO/meg+J+FUKKLib0lXHakjTtFD7SFSAR/AMDnP8R2/CrFw96LNKsWSbWp31i4U5CyLywj3Jk5+JI8qvyqEjCIAqqNlAwBQvGrpX5K3+L/AKIGJS9TKevAHC1rpLQXtgbsRx+1cXEz9qeUbYYEco8lwPKsCnkhkleWCBYI3YkQqzMEHcMsST8TXo7ja5Nnw9eTAE8kTOQO/G+PpXnSSRXlkdo40Z2JKxryqpPcB3Cqq2blNtlvoY4jkjPTLNvT0p5elR8o2MAr+FNSJM5YHrdJZZFjhPLKTlGzjlI3z8MZr07AgkHaFeUH2seRrzdpDwW13G84EsPOgkTlyXXmGVHvGx8s+Jr0lqM/qVrIQOZxlVHial1cYKjVtuWQhwwA0N3Kv7Vyy5+6APxzRuq9wKGHD8fOcsZpSx8TzmrDSS5YOPAN4i/yW7+5QOzQoFcdaOcQ/wCT3P3R+IoVar+qX3UWr0sDb6iRyhhkeFdjGXxXwB7qUmA3N4U5jVszOOL4Ck0wH+lcMT93J/v41WVuYyQVWRx1xGpbP5CtB46sVkiLquGmhb2s43Ax+BFUGNu0VWAJBGfdVVaoxe6yb7p1sraV2vGV/wBByyhVoIJXhiLSHlhOUZgPBU5gQBjckjpk0X4LlsmfUPXI83V06q+B7AVUHKqnG4BJ67791VRLho+zWM4LczEn93YH59Pi1FNKvVe9lHsxuVRlCjAyBjYe+iNprHuyvt0d08vPlzsaZpbK1sIVG8HsZ8RjY/L65qZhgNqE6I/NdzHukhRx9f60Y7jUmqXdBMzd6xNjLyDnIIOT4ivNPFU3rGu6rMd+e+nI93O2Pyr0Brl2um6deX0vPy28LyHPfgZx8dhXnC/aRmHMOeZtzgbsx/5q96ZDtjOf2IFry0iyavbYh4YT/uaPG3zLmg+g3BseI9MuebAhu4yx/h5gD9M1d+M7EWOt8OWQG0GnpD/tJWs71GMrJOg6hmA8qy9z/Pk/mbfTR79BH6HqrkIO9cIpNpOLm0gnHSWNXHxGfzpZqb7GTaw2gHxbZ+u6JdW5+zLE8ZPhkGvM0qSRuYpVZZUYoynqGBwR869VX0RngaMDOapGu+jaHUx+kNP7O01IqRKJB7E3XBOPsnxI694qPOGZE3T3quOGYV2FxIpxDIfhTEySRt7aMv3hitJueBeK4JSn6J7RQf8AFS5h5D57uD9KI6b6Ory7IXVJ4oYv2lhxIceHMfZB+dKoMLPURKR6PNHuNd4psxyM1rZutxcP3IqnKg/ebAx13Nb1exmTLOTgDvpGg6NY6LYep6TapDbqcuUOWkfxLHqfP5U9c4dmRVPsjcnxqTBYK66fe8hHgvbReXwnkH8xo/QHg4AaXKB0FzJ+NHqZL1MWHpQN4g/yi5+6PxFDrUfql91E9fGdHu//AIiaGWZzEtEr9LA2eokqK6EHNzY3pSjalgUrOIWraeuo2bRYXnG6FumfA+VZrqWgzRXjBF7PmOWifbB/e8x5d/jWsqKRPbw3Ccs0SSL1wwzvQJ19zyWWj6hLTrte6MXuraaK8I7KRkKqqPyk7Dc5xnckk/GpumaZcvfwP2R78Lj2ifAD+uK0xtE00vzerAHydh+dTLSztrUH1eFI8jcgbn3nrQ/Aee58ljPrS8PsggXpkcltqEMMoAf1MhgDnBDL/wA0ZLYweu9RjaSfpVLoFezETIRnfJINTNh3ZotSaW5RWy75d3xKF6W9SFrokOnowEl9Lgjv7NMMx92eUfGsl4UtP0txtpdodke5Eh+6mXP0WrH6StX/AEjxDeMh/UWQ9Vix0LdXPz2/9ac9CNkJtf1DUnBxa26xocZGZD+OE+prRY/D6HHu9/3IMX32t/ANelEgcW6C2P8ARI/n/wCazLWE5b+6HhI341ovpbnVeJdHbOAkBb+c/wBKzfVZhLezupyGbNY+79Rm70Dxoo5PQ/BNybrhDR5mPMzWiBj4kDB/CjmTjpmqh6JZO24C0/mbJjaWP3YkbH0Iq2v4tso61PjvFGUujixobllWIb8xJ7lGa4JJpGK8oiUDJOcn+lJdgJkzJgEZC46V9+wyg7udyR3eVcMEsEQI0zB2O/tHJx3YHdTcgVkCDkBY8xAGce4U+Yw8vM2MkAKD4eQpuReVS5HNvgKOlKjhkqSI0UleU8x78n8KZuP1asx+0/j1qXzPFGXYcznYIBUS75CzOQQcbhvyFPXIyXBO4PGNLlPjcSfjR2gvCYH6GRh+1NKd/vsPyo1QpephI+lEHW/8pvM/9lvwoXZj9UKma9MPVlthu87YI8FHX8h8aZgTlQDwo1e0QNj8w8tLFJWliuOR0V93V9XxpBRJ60pa5XwrjjpbFBeMdcGg8P3V6rKJ+Upbq37Up+z8M7nyBo0RmsT9JuvnVOIzZRsPUtOYooByHkx7TfD7Pz8alaLT+Pco+3LB2z7INlM1KRhGqOxdz7TsepY9Sa130M2DWfCAuezy19cPKc9wHsj4YXPxrGbxzI5bxNX+LiiVeENP0uyZ7KzgtUju7s7PI3Llkj+OQT78ec/rV8a4qITpeis1O0V9WRfSpdrqfEE1zausltZxpbNIh27TJJA8eo+VZ6+XY4ojq2qeslIIE7K1i9mKFe7zPiTT2ocOarpGnWd7qdsYI7wt2Sts4xj7Q/ZyDkDr44rJ7yzM16lXX20J8GoehDVom0i60eR1FxDKZ0Undo2ABI9xH1FaVI5UDG58q80cLa23D/EFnqOT2cT4mA6tGdmHy3+FelwVZQysCpGQw7x41KplmOCj6hT4duVwyMwKEsynmPUj+tOc/JJHGAFB9p8U2WyVAY8oOcDqaeRow+XBVj3saKQBIUs7umWJPskjAWux27KozIfMCpQ3GQcjypqWaKMe24HuOT8qVHCWCRqWOwA3NCXzLzyv0J9keAqXK73ZCKCsPfnqa+ljwnKMYAp8QcmSeFBjQ4R4PJ/+jUYoDw7KInuLJjuG7WMeR6/X8aO5FDmsNhYPMStmT12+kuM5QHkj+6O/4n8qnIKh2ChYUCjAxU9elHaxsRlvudAruRSSa5SDkOZrhakrXD0pBRWRXRvSANqUh3PlXHFX494n/QGndjasDqFyCsIBB7Md7keR6eJ+NYVPEWlwGLsTliTkknvJ7yTRvi6+uL/ifUpLlyzLcvCv8KIeUAfAfMmokrmw05Li3CiZiVDMM8vu8/OrOzUx6bQlFZlJZyH6f096+blKWIx9htLO106NbjVGJcjKWwOHbzb90fWh11qNzqtwAFTlU4RQMLEPL+80PuZZJpyZXZyTkljkk1It2MaAJt7qg6LSz6hY7LpFprtbHRV+DRHBsXo34V4XtVjvYr6DVdXUZLN7Jgz+7Gdwf4iM9cY6Ud9JWitrXCN2kSBrm1b1iEYySV+0PeVJrDIL2e3kV423U5Ge4+XhV30TjTW7RrVDcC4hlYKYrgGQAHwJPN9cVO1XSPDg3XLb5lDXrp+Kpy5M0kPf3Eda9CejDV/0zwba9q/PPa5t5Tnf2fsk+9eX41hHENvFa6vfW8C8kUc7BF/dGelXb0H31wut6hYBz6vLaduy/wAauoBHwc/TwrPU+WWDR65Kyru+5toUKMACuFVbZ8EeFRGdyB7RrqZLZLGphQ5HzbQMdhj3bV8ttApzgZ+FN8zb+0aTzN+8a44lALyjGKbddt6a52Cgcxrhy2QSaUQg3bNaTxXcfWF8sB3r0I+X4VaEkV0V0OVYZBHeKr06jsznfNVs6heQkxR3MqonsqAegHSlcO8RT7D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8448" name="Picture 16" descr="http://t0.gstatic.com/images?q=tbn:ANd9GcQ-Vj4p5XPsusoFVl330EcCIYO2pCxEPqBHbceQfTE6M1_ahCeLjA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248400" y="3124200"/>
            <a:ext cx="2466975" cy="1857376"/>
          </a:xfrm>
          <a:prstGeom prst="rect">
            <a:avLst/>
          </a:prstGeom>
          <a:noFill/>
        </p:spPr>
      </p:pic>
      <p:pic>
        <p:nvPicPr>
          <p:cNvPr id="18450" name="Picture 18" descr="http://t2.gstatic.com/images?q=tbn:ANd9GcQgkU30qkN4pIfOO9JxQHQ9yR6L-9MTXE4ZHSb3v9SL9WUttImzEFSES60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324600" y="4876800"/>
            <a:ext cx="2362200" cy="1524000"/>
          </a:xfrm>
          <a:prstGeom prst="rect">
            <a:avLst/>
          </a:prstGeom>
          <a:noFill/>
        </p:spPr>
      </p:pic>
      <p:pic>
        <p:nvPicPr>
          <p:cNvPr id="14" name="Picture 6" descr="http://t2.gstatic.com/images?q=tbn:ANd9GcR44XPowJb1BW6eziqpPexXanvEJQGKnS6isQi6iAwa3MvIUI1W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28600" y="-1"/>
            <a:ext cx="8915400" cy="7228703"/>
          </a:xfrm>
          <a:prstGeom prst="rect">
            <a:avLst/>
          </a:prstGeom>
          <a:noFill/>
        </p:spPr>
      </p:pic>
      <p:pic>
        <p:nvPicPr>
          <p:cNvPr id="15" name="Picture 4" descr="http://us.123rf.com/400wm/400/400/phaitoon/phaitoon1105/phaitoon110500028/9514453-man-hand-opening-door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0" y="219075"/>
            <a:ext cx="9144000" cy="663892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ndAc>
      <p:stSnd>
        <p:snd r:embed="rId2" name="push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3" dur="2000" fill="hold"/>
                                        <p:tgtEl>
                                          <p:spTgt spid="1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5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" dur="500"/>
                                        <p:tgtEl>
                                          <p:spTgt spid="184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8" dur="2000"/>
                                        <p:tgtEl>
                                          <p:spTgt spid="184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84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84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19400" y="457200"/>
            <a:ext cx="2895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i="1" dirty="0" smtClean="0"/>
              <a:t>FILIPINO</a:t>
            </a:r>
            <a:endParaRPr lang="en-US" sz="5400" b="1" i="1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838200" y="1447800"/>
          <a:ext cx="5791200" cy="4343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7800"/>
                <a:gridCol w="1447800"/>
                <a:gridCol w="1447800"/>
                <a:gridCol w="1447800"/>
              </a:tblGrid>
              <a:tr h="583607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</a:t>
                      </a:r>
                      <a:r>
                        <a:rPr lang="en-US" sz="1400" baseline="30000" dirty="0" smtClean="0"/>
                        <a:t>st</a:t>
                      </a:r>
                      <a:r>
                        <a:rPr lang="en-US" sz="1400" baseline="0" dirty="0" smtClean="0"/>
                        <a:t> Quarter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r>
                        <a:rPr lang="en-US" baseline="30000" dirty="0" smtClean="0"/>
                        <a:t>nd</a:t>
                      </a:r>
                      <a:r>
                        <a:rPr lang="en-US" dirty="0" smtClean="0"/>
                        <a:t> Quarter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r>
                        <a:rPr lang="en-US" baseline="30000" dirty="0" smtClean="0"/>
                        <a:t>rd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Quarter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r>
                        <a:rPr lang="en-US" sz="1800" b="1" kern="1200" baseline="300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th</a:t>
                      </a:r>
                      <a:r>
                        <a:rPr lang="en-US" sz="18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Quarter</a:t>
                      </a:r>
                      <a:endParaRPr lang="en-US" sz="18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59793">
                <a:tc>
                  <a:txBody>
                    <a:bodyPr/>
                    <a:lstStyle/>
                    <a:p>
                      <a:pPr algn="l"/>
                      <a:r>
                        <a:rPr lang="en-US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• </a:t>
                      </a:r>
                      <a:r>
                        <a:rPr lang="en-US" sz="14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Alpabetong</a:t>
                      </a:r>
                      <a:r>
                        <a:rPr lang="en-US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Filipino</a:t>
                      </a:r>
                    </a:p>
                    <a:p>
                      <a:pPr algn="l"/>
                      <a:endParaRPr lang="en-US" sz="14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/>
                      <a:r>
                        <a:rPr lang="en-US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•</a:t>
                      </a:r>
                      <a:r>
                        <a:rPr lang="en-US" sz="14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Kartilya</a:t>
                      </a:r>
                      <a:endParaRPr lang="en-US" sz="14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/>
                      <a:endParaRPr lang="en-US" sz="14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/>
                      <a:r>
                        <a:rPr lang="en-US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•</a:t>
                      </a:r>
                      <a:r>
                        <a:rPr lang="en-US" sz="14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Mga</a:t>
                      </a:r>
                      <a:r>
                        <a:rPr lang="en-US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kuwentong</a:t>
                      </a:r>
                      <a:r>
                        <a:rPr lang="en-US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pambata</a:t>
                      </a:r>
                      <a:r>
                        <a:rPr lang="en-US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at </a:t>
                      </a:r>
                      <a:r>
                        <a:rPr lang="en-US" sz="14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kanta</a:t>
                      </a:r>
                      <a:endParaRPr lang="en-US" sz="14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/>
                      <a:endParaRPr lang="en-US" sz="14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/>
                      <a:r>
                        <a:rPr lang="en-US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•</a:t>
                      </a:r>
                      <a:r>
                        <a:rPr lang="en-US" sz="14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Paggamit</a:t>
                      </a:r>
                      <a:r>
                        <a:rPr lang="en-US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ng</a:t>
                      </a:r>
                      <a:r>
                        <a:rPr lang="en-US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po</a:t>
                      </a:r>
                      <a:r>
                        <a:rPr lang="en-US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at </a:t>
                      </a:r>
                      <a:r>
                        <a:rPr lang="en-US" sz="14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opo</a:t>
                      </a:r>
                      <a:r>
                        <a:rPr lang="en-US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at </a:t>
                      </a:r>
                      <a:r>
                        <a:rPr lang="en-US" sz="14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iba</a:t>
                      </a:r>
                      <a:r>
                        <a:rPr lang="en-US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pang </a:t>
                      </a:r>
                      <a:r>
                        <a:rPr lang="en-US" sz="14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magagalang</a:t>
                      </a:r>
                      <a:r>
                        <a:rPr lang="en-US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na</a:t>
                      </a:r>
                      <a:r>
                        <a:rPr lang="en-US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salita</a:t>
                      </a:r>
                      <a:endParaRPr lang="en-US" sz="14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/>
                      <a:endParaRPr lang="en-US" sz="14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•</a:t>
                      </a:r>
                      <a:r>
                        <a:rPr lang="en-US" sz="14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Tamang</a:t>
                      </a:r>
                      <a:r>
                        <a:rPr lang="en-US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pagbigkas</a:t>
                      </a:r>
                      <a:endParaRPr lang="en-US" sz="14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l" defTabSz="914400" rtl="0" eaLnBrk="1" latinLnBrk="0" hangingPunct="1"/>
                      <a:endParaRPr lang="en-US" sz="14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l" defTabSz="914400" rtl="0" eaLnBrk="1" latinLnBrk="0" hangingPunct="1"/>
                      <a:r>
                        <a:rPr lang="en-US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•</a:t>
                      </a:r>
                      <a:r>
                        <a:rPr lang="en-US" sz="14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Paggamit</a:t>
                      </a:r>
                      <a:r>
                        <a:rPr lang="en-US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ng</a:t>
                      </a:r>
                      <a:r>
                        <a:rPr lang="en-US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Panlapi</a:t>
                      </a:r>
                      <a:endParaRPr lang="en-US" sz="14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l" defTabSz="914400" rtl="0" eaLnBrk="1" latinLnBrk="0" hangingPunct="1"/>
                      <a:endParaRPr lang="en-US" sz="1400" b="1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l" defTabSz="914400" rtl="0" eaLnBrk="1" latinLnBrk="0" hangingPunct="1"/>
                      <a:r>
                        <a:rPr lang="en-US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•</a:t>
                      </a:r>
                      <a:r>
                        <a:rPr lang="en-US" sz="14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Pangngalan</a:t>
                      </a:r>
                      <a:r>
                        <a:rPr lang="en-US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at </a:t>
                      </a:r>
                      <a:r>
                        <a:rPr lang="en-US" sz="14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ang</a:t>
                      </a:r>
                      <a:r>
                        <a:rPr lang="en-US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kayarian</a:t>
                      </a:r>
                      <a:r>
                        <a:rPr lang="en-US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nito</a:t>
                      </a:r>
                      <a:endParaRPr lang="en-US" sz="14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l" defTabSz="914400" rtl="0" eaLnBrk="1" latinLnBrk="0" hangingPunct="1"/>
                      <a:endParaRPr lang="en-US" sz="1400" b="1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l" defTabSz="914400" rtl="0" eaLnBrk="1" latinLnBrk="0" hangingPunct="1"/>
                      <a:r>
                        <a:rPr lang="en-US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•</a:t>
                      </a:r>
                      <a:r>
                        <a:rPr lang="en-US" sz="14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Ayos</a:t>
                      </a:r>
                      <a:r>
                        <a:rPr lang="en-US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ng</a:t>
                      </a:r>
                      <a:r>
                        <a:rPr lang="en-US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Pangungusap</a:t>
                      </a:r>
                      <a:endParaRPr lang="en-US" sz="1400" b="1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•</a:t>
                      </a:r>
                      <a:r>
                        <a:rPr lang="en-US" sz="14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Mga</a:t>
                      </a:r>
                      <a:r>
                        <a:rPr lang="en-US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gamit</a:t>
                      </a:r>
                      <a:r>
                        <a:rPr lang="en-US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ng</a:t>
                      </a:r>
                      <a:r>
                        <a:rPr lang="en-US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Panghalip</a:t>
                      </a:r>
                      <a:endParaRPr lang="en-US" sz="14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l" defTabSz="914400" rtl="0" eaLnBrk="1" latinLnBrk="0" hangingPunct="1"/>
                      <a:endParaRPr lang="en-US" sz="14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l" defTabSz="914400" rtl="0" eaLnBrk="1" latinLnBrk="0" hangingPunct="1"/>
                      <a:r>
                        <a:rPr lang="en-US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•</a:t>
                      </a:r>
                      <a:r>
                        <a:rPr lang="en-US" sz="14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Palarawang</a:t>
                      </a:r>
                      <a:r>
                        <a:rPr lang="en-US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Talatinigan</a:t>
                      </a:r>
                      <a:r>
                        <a:rPr lang="en-US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at </a:t>
                      </a:r>
                      <a:r>
                        <a:rPr lang="en-US" sz="14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Talatinigan</a:t>
                      </a:r>
                      <a:endParaRPr lang="en-US" sz="14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l" defTabSz="914400" rtl="0" eaLnBrk="1" latinLnBrk="0" hangingPunct="1"/>
                      <a:endParaRPr lang="en-US" sz="14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l" defTabSz="914400" rtl="0" eaLnBrk="1" latinLnBrk="0" hangingPunct="1"/>
                      <a:r>
                        <a:rPr lang="en-US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•</a:t>
                      </a:r>
                      <a:r>
                        <a:rPr lang="en-US" sz="14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Gamit</a:t>
                      </a:r>
                      <a:r>
                        <a:rPr lang="en-US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ng</a:t>
                      </a:r>
                      <a:r>
                        <a:rPr lang="en-US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malaking</a:t>
                      </a:r>
                      <a:r>
                        <a:rPr lang="en-US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letra</a:t>
                      </a:r>
                      <a:endParaRPr lang="en-US" sz="14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•</a:t>
                      </a:r>
                      <a:r>
                        <a:rPr lang="en-US" sz="14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Paggwa</a:t>
                      </a:r>
                      <a:r>
                        <a:rPr lang="en-US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ng</a:t>
                      </a:r>
                      <a:r>
                        <a:rPr lang="en-US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pangungusap</a:t>
                      </a:r>
                      <a:endParaRPr lang="en-US" sz="14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l" defTabSz="914400" rtl="0" eaLnBrk="1" latinLnBrk="0" hangingPunct="1"/>
                      <a:endParaRPr lang="en-US" sz="1400" b="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l" defTabSz="914400" rtl="0" eaLnBrk="1" latinLnBrk="0" hangingPunct="1"/>
                      <a:r>
                        <a:rPr lang="en-US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•</a:t>
                      </a:r>
                      <a:r>
                        <a:rPr lang="en-US" sz="14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Malikhaing</a:t>
                      </a:r>
                      <a:r>
                        <a:rPr lang="en-US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pagbasa</a:t>
                      </a:r>
                      <a:endParaRPr lang="en-US" sz="14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l" defTabSz="914400" rtl="0" eaLnBrk="1" latinLnBrk="0" hangingPunct="1"/>
                      <a:endParaRPr lang="en-US" sz="1400" b="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l" defTabSz="914400" rtl="0" eaLnBrk="1" latinLnBrk="0" hangingPunct="1"/>
                      <a:r>
                        <a:rPr lang="en-US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•</a:t>
                      </a:r>
                      <a:r>
                        <a:rPr lang="en-US" sz="14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Pag-intindi</a:t>
                      </a:r>
                      <a:r>
                        <a:rPr lang="en-US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ng</a:t>
                      </a:r>
                      <a:r>
                        <a:rPr lang="en-US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mga</a:t>
                      </a:r>
                      <a:r>
                        <a:rPr lang="en-US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kuwentong</a:t>
                      </a:r>
                      <a:r>
                        <a:rPr lang="en-US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binasa</a:t>
                      </a:r>
                      <a:endParaRPr lang="en-US" sz="14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l" defTabSz="914400" rtl="0" eaLnBrk="1" latinLnBrk="0" hangingPunct="1"/>
                      <a:endParaRPr lang="en-US" sz="1400" b="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l" defTabSz="914400" rtl="0" eaLnBrk="1" latinLnBrk="0" hangingPunct="1"/>
                      <a:endParaRPr lang="en-US" sz="1400" b="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026" name="Picture 2" descr="http://t3.gstatic.com/images?q=tbn:ANd9GcQdxyFlf3jxQHL2breQeNsnF_F1tgPq0WtmVwueKWHmRlqAcU5z1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05600" y="762000"/>
            <a:ext cx="1905000" cy="3124200"/>
          </a:xfrm>
          <a:prstGeom prst="rect">
            <a:avLst/>
          </a:prstGeom>
          <a:noFill/>
        </p:spPr>
      </p:pic>
      <p:pic>
        <p:nvPicPr>
          <p:cNvPr id="1028" name="Picture 4" descr="http://t3.gstatic.com/images?q=tbn:ANd9GcQuYhmvPXe8r79ktrr4IIUiEFEhJncwIX7dqnSKHu0sWM5kaDXHaGRjwi8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629400" y="4114800"/>
            <a:ext cx="1981200" cy="2286000"/>
          </a:xfrm>
          <a:prstGeom prst="rect">
            <a:avLst/>
          </a:prstGeom>
          <a:noFill/>
        </p:spPr>
      </p:pic>
      <p:pic>
        <p:nvPicPr>
          <p:cNvPr id="8" name="Picture 6" descr="http://t2.gstatic.com/images?q=tbn:ANd9GcR44XPowJb1BW6eziqpPexXanvEJQGKnS6isQi6iAwa3MvIUI1W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81000" y="0"/>
            <a:ext cx="8458200" cy="6858000"/>
          </a:xfrm>
          <a:prstGeom prst="rect">
            <a:avLst/>
          </a:prstGeom>
          <a:noFill/>
        </p:spPr>
      </p:pic>
      <p:pic>
        <p:nvPicPr>
          <p:cNvPr id="9" name="Picture 4" descr="http://us.123rf.com/400wm/400/400/phaitoon/phaitoon1105/phaitoon110500028/9514453-man-hand-opening-door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0"/>
            <a:ext cx="9144000" cy="663892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4214262307"/>
      </p:ext>
    </p:extLst>
  </p:cSld>
  <p:clrMapOvr>
    <a:masterClrMapping/>
  </p:clrMapOvr>
  <p:transition spd="slow">
    <p:sndAc>
      <p:stSnd>
        <p:snd r:embed="rId2" name="push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3" dur="2000" fill="hold"/>
                                        <p:tgtEl>
                                          <p:spTgt spid="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3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3400" y="228600"/>
            <a:ext cx="8001000" cy="617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ELPHRG01.wav">
            <a:hlinkClick r:id="" action="ppaction://media"/>
          </p:cNvPr>
          <p:cNvPicPr>
            <a:picLocks noRot="1" noChangeAspect="1"/>
          </p:cNvPicPr>
          <p:nvPr>
            <a:wavAudioFile r:embed="rId1" name="ELPHRG01.wav"/>
          </p:nvPr>
        </p:nvPicPr>
        <p:blipFill>
          <a:blip r:embed="rId5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>
    <p:sndAc>
      <p:stSnd>
        <p:snd r:embed="rId3" name="j0214098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2150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214</TotalTime>
  <Words>374</Words>
  <Application>Microsoft Office PowerPoint</Application>
  <PresentationFormat>On-screen Show (4:3)</PresentationFormat>
  <Paragraphs>152</Paragraphs>
  <Slides>6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Austin</vt:lpstr>
      <vt:lpstr>Slide 1</vt:lpstr>
      <vt:lpstr>Slide 2</vt:lpstr>
      <vt:lpstr>Slide 3</vt:lpstr>
      <vt:lpstr>Slide 4</vt:lpstr>
      <vt:lpstr>Slide 5</vt:lpstr>
      <vt:lpstr>Slide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Sean097</dc:creator>
  <cp:lastModifiedBy>abc</cp:lastModifiedBy>
  <cp:revision>35</cp:revision>
  <dcterms:created xsi:type="dcterms:W3CDTF">2011-10-03T23:08:33Z</dcterms:created>
  <dcterms:modified xsi:type="dcterms:W3CDTF">2011-10-04T16:30:21Z</dcterms:modified>
</cp:coreProperties>
</file>